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62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6" r:id="rId10"/>
    <p:sldId id="267" r:id="rId11"/>
    <p:sldId id="269" r:id="rId12"/>
    <p:sldId id="456" r:id="rId13"/>
    <p:sldId id="457" r:id="rId14"/>
    <p:sldId id="455" r:id="rId15"/>
    <p:sldId id="458" r:id="rId16"/>
    <p:sldId id="459" r:id="rId17"/>
    <p:sldId id="454" r:id="rId18"/>
    <p:sldId id="271" r:id="rId19"/>
    <p:sldId id="273" r:id="rId20"/>
    <p:sldId id="272" r:id="rId21"/>
    <p:sldId id="279" r:id="rId22"/>
    <p:sldId id="280" r:id="rId23"/>
    <p:sldId id="275" r:id="rId24"/>
    <p:sldId id="278" r:id="rId25"/>
    <p:sldId id="277" r:id="rId26"/>
    <p:sldId id="453" r:id="rId27"/>
    <p:sldId id="281" r:id="rId28"/>
    <p:sldId id="283" r:id="rId29"/>
    <p:sldId id="282" r:id="rId30"/>
    <p:sldId id="284" r:id="rId31"/>
    <p:sldId id="285" r:id="rId32"/>
    <p:sldId id="286" r:id="rId33"/>
    <p:sldId id="287" r:id="rId34"/>
    <p:sldId id="450" r:id="rId35"/>
    <p:sldId id="446" r:id="rId36"/>
    <p:sldId id="451" r:id="rId37"/>
    <p:sldId id="448" r:id="rId38"/>
    <p:sldId id="449" r:id="rId39"/>
    <p:sldId id="445" r:id="rId40"/>
    <p:sldId id="444" r:id="rId41"/>
    <p:sldId id="443" r:id="rId42"/>
    <p:sldId id="308" r:id="rId43"/>
    <p:sldId id="427" r:id="rId44"/>
    <p:sldId id="452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7A81FF"/>
    <a:srgbClr val="FF7879"/>
    <a:srgbClr val="FF0000"/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0"/>
    <p:restoredTop sz="94629"/>
  </p:normalViewPr>
  <p:slideViewPr>
    <p:cSldViewPr snapToGrid="0">
      <p:cViewPr varScale="1">
        <p:scale>
          <a:sx n="134" d="100"/>
          <a:sy n="134" d="100"/>
        </p:scale>
        <p:origin x="192" y="1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37D6-DAC4-1862-51B7-F7EEFA7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1A01-93C7-C818-35B8-0746B21D1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70B1A-550A-0B56-CA52-2081F0D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3D36-3A09-8D46-B1A2-E863DADC266D}" type="datetime1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639BE-362F-353B-8C63-690C8269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90DBC-7E51-80CE-466B-DFA852F2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EC22C-10A5-0C40-A6A2-A6528A1A0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7" Type="http://schemas.openxmlformats.org/officeDocument/2006/relationships/image" Target="../media/image431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.png"/><Relationship Id="rId5" Type="http://schemas.openxmlformats.org/officeDocument/2006/relationships/image" Target="../media/image411.png"/><Relationship Id="rId4" Type="http://schemas.openxmlformats.org/officeDocument/2006/relationships/image" Target="../media/image3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5" Type="http://schemas.openxmlformats.org/officeDocument/2006/relationships/image" Target="../media/image461.png"/><Relationship Id="rId4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7" Type="http://schemas.openxmlformats.org/officeDocument/2006/relationships/image" Target="../media/image75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1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7.svg"/><Relationship Id="rId7" Type="http://schemas.openxmlformats.org/officeDocument/2006/relationships/image" Target="../media/image9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10" Type="http://schemas.openxmlformats.org/officeDocument/2006/relationships/image" Target="../media/image95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30.png"/><Relationship Id="rId7" Type="http://schemas.openxmlformats.org/officeDocument/2006/relationships/image" Target="../media/image87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85.png"/><Relationship Id="rId4" Type="http://schemas.openxmlformats.org/officeDocument/2006/relationships/image" Target="../media/image840.png"/><Relationship Id="rId9" Type="http://schemas.openxmlformats.org/officeDocument/2006/relationships/image" Target="../media/image89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1.png"/><Relationship Id="rId7" Type="http://schemas.openxmlformats.org/officeDocument/2006/relationships/image" Target="../media/image150.png"/><Relationship Id="rId12" Type="http://schemas.openxmlformats.org/officeDocument/2006/relationships/image" Target="../media/image20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130.png"/><Relationship Id="rId10" Type="http://schemas.openxmlformats.org/officeDocument/2006/relationships/image" Target="../media/image180.png"/><Relationship Id="rId4" Type="http://schemas.openxmlformats.org/officeDocument/2006/relationships/image" Target="../media/image120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69F4D4-E278-1E0E-5108-50BA14AF72F9}"/>
              </a:ext>
            </a:extLst>
          </p:cNvPr>
          <p:cNvSpPr/>
          <p:nvPr/>
        </p:nvSpPr>
        <p:spPr>
          <a:xfrm>
            <a:off x="1173552" y="654142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75AE7-9A6E-6E08-7194-832BAFEABAFB}"/>
              </a:ext>
            </a:extLst>
          </p:cNvPr>
          <p:cNvSpPr/>
          <p:nvPr/>
        </p:nvSpPr>
        <p:spPr>
          <a:xfrm>
            <a:off x="2866886" y="654142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A8AB2-A83D-4ED3-ED9D-1B8C1A3212AB}"/>
              </a:ext>
            </a:extLst>
          </p:cNvPr>
          <p:cNvSpPr/>
          <p:nvPr/>
        </p:nvSpPr>
        <p:spPr>
          <a:xfrm>
            <a:off x="5356087" y="654142"/>
            <a:ext cx="137160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/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98A143-2694-E838-97BB-84FDBDAA7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1058177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7DBBC06-DF58-5F2F-0CC2-C1E676CA3310}"/>
              </a:ext>
            </a:extLst>
          </p:cNvPr>
          <p:cNvSpPr/>
          <p:nvPr/>
        </p:nvSpPr>
        <p:spPr>
          <a:xfrm>
            <a:off x="1173552" y="81280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C8ADF5-FF89-1756-6D9B-37459A8495C5}"/>
              </a:ext>
            </a:extLst>
          </p:cNvPr>
          <p:cNvSpPr/>
          <p:nvPr/>
        </p:nvSpPr>
        <p:spPr>
          <a:xfrm rot="5400000">
            <a:off x="3149153" y="1272159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/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6F2696-8E78-A8C2-898A-DE2FA5EFB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694273"/>
                <a:ext cx="303416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/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E5AA2E-7A70-79F5-4167-B276F5AB5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245" y="237024"/>
                <a:ext cx="308418" cy="338554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6DA1084-C43D-55B9-64AE-C745403FF08F}"/>
              </a:ext>
            </a:extLst>
          </p:cNvPr>
          <p:cNvSpPr/>
          <p:nvPr/>
        </p:nvSpPr>
        <p:spPr>
          <a:xfrm rot="5400000">
            <a:off x="6269066" y="812802"/>
            <a:ext cx="135467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/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𝑗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46CC14-3357-1F9B-F739-6B9539B4B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590" y="315538"/>
                <a:ext cx="308418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/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𝑖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CFC25D-33A0-BFBD-6518-8F03755E1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71" y="719623"/>
                <a:ext cx="30341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40636F-571A-0373-79E2-1F491614302A}"/>
              </a:ext>
            </a:extLst>
          </p:cNvPr>
          <p:cNvSpPr/>
          <p:nvPr/>
        </p:nvSpPr>
        <p:spPr>
          <a:xfrm>
            <a:off x="1173552" y="2442811"/>
            <a:ext cx="1371600" cy="13716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D40D5-6034-4E97-F906-169AE96393BD}"/>
              </a:ext>
            </a:extLst>
          </p:cNvPr>
          <p:cNvSpPr/>
          <p:nvPr/>
        </p:nvSpPr>
        <p:spPr>
          <a:xfrm>
            <a:off x="2866886" y="2442811"/>
            <a:ext cx="1371600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/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58DF9F-2928-AD9D-7A26-BED8285D2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979" y="2846846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D912F3A-F924-3B80-5AD9-F7C9648F710D}"/>
              </a:ext>
            </a:extLst>
          </p:cNvPr>
          <p:cNvSpPr/>
          <p:nvPr/>
        </p:nvSpPr>
        <p:spPr>
          <a:xfrm rot="5400000">
            <a:off x="771012" y="3065188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ABFD1-EC2A-68F6-D597-F26A36CFA604}"/>
              </a:ext>
            </a:extLst>
          </p:cNvPr>
          <p:cNvSpPr/>
          <p:nvPr/>
        </p:nvSpPr>
        <p:spPr>
          <a:xfrm>
            <a:off x="2866886" y="2633020"/>
            <a:ext cx="1371600" cy="1354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/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5734488-5728-7F34-AB26-B714ECCB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315" y="2100100"/>
                <a:ext cx="35099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/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𝑘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655CA9-F845-64A7-6975-DF575B557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152" y="2506502"/>
                <a:ext cx="3509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2034CBD-9957-642D-ED0C-C75D2801C62A}"/>
              </a:ext>
            </a:extLst>
          </p:cNvPr>
          <p:cNvSpPr/>
          <p:nvPr/>
        </p:nvSpPr>
        <p:spPr>
          <a:xfrm rot="5400000">
            <a:off x="4738020" y="3065188"/>
            <a:ext cx="1371600" cy="135467"/>
          </a:xfrm>
          <a:prstGeom prst="rect">
            <a:avLst/>
          </a:prstGeom>
          <a:solidFill>
            <a:srgbClr val="FF0000">
              <a:alpha val="33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B65F3D-7597-7DC4-0518-0EC69BD6F39C}"/>
              </a:ext>
            </a:extLst>
          </p:cNvPr>
          <p:cNvSpPr/>
          <p:nvPr/>
        </p:nvSpPr>
        <p:spPr>
          <a:xfrm>
            <a:off x="5650999" y="2447121"/>
            <a:ext cx="1371600" cy="135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/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D0D2C4-101F-52FF-6E06-6FFB6D7E9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663" y="2768487"/>
                <a:ext cx="583813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/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F6B9E3-969E-D560-F471-5EE6ADBC3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55" y="2954386"/>
                <a:ext cx="587020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6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83AA-9AC3-22F8-AEF9-C804A0A7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6F0BF-73ED-BA3E-0852-B56F391C51C7}"/>
              </a:ext>
            </a:extLst>
          </p:cNvPr>
          <p:cNvSpPr/>
          <p:nvPr/>
        </p:nvSpPr>
        <p:spPr>
          <a:xfrm>
            <a:off x="41810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/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8C0655-3CE6-34E3-B058-C8AA928F1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56" y="3352798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3B69A4F-1C01-9B30-8448-F797FF241C12}"/>
              </a:ext>
            </a:extLst>
          </p:cNvPr>
          <p:cNvSpPr/>
          <p:nvPr/>
        </p:nvSpPr>
        <p:spPr>
          <a:xfrm>
            <a:off x="2038075" y="1066798"/>
            <a:ext cx="274320" cy="1371600"/>
          </a:xfrm>
          <a:prstGeom prst="rect">
            <a:avLst/>
          </a:prstGeom>
          <a:solidFill>
            <a:srgbClr val="7030A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/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28BB5D-04A1-9C92-38B7-369B3EF0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05" y="3352798"/>
                <a:ext cx="35631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638AA3F-3E5B-77B1-8ECF-1CE2D4C338CF}"/>
              </a:ext>
            </a:extLst>
          </p:cNvPr>
          <p:cNvSpPr/>
          <p:nvPr/>
        </p:nvSpPr>
        <p:spPr>
          <a:xfrm>
            <a:off x="3736297" y="1066798"/>
            <a:ext cx="1371600" cy="2286000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/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DC32B3-6D84-62FB-2920-4E5BB0784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846" y="3352798"/>
                <a:ext cx="712503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6DC1AC-E287-F8AE-5ADA-63A5C69F5808}"/>
              </a:ext>
            </a:extLst>
          </p:cNvPr>
          <p:cNvSpPr/>
          <p:nvPr/>
        </p:nvSpPr>
        <p:spPr>
          <a:xfrm>
            <a:off x="7919302" y="1066798"/>
            <a:ext cx="274320" cy="2286000"/>
          </a:xfrm>
          <a:prstGeom prst="rect">
            <a:avLst/>
          </a:prstGeom>
          <a:solidFill>
            <a:srgbClr val="FF000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/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AF6972-EFDA-1B2E-3CB7-D1FFA62C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347" y="3361263"/>
                <a:ext cx="712503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B10EA19-8D3E-A1C9-7DCC-A99FA46CAF3B}"/>
              </a:ext>
            </a:extLst>
          </p:cNvPr>
          <p:cNvSpPr txBox="1"/>
          <p:nvPr/>
        </p:nvSpPr>
        <p:spPr>
          <a:xfrm>
            <a:off x="2778124" y="2007511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2768FF-3858-E422-2BDA-7142A33E0BA1}"/>
              </a:ext>
            </a:extLst>
          </p:cNvPr>
          <p:cNvSpPr/>
          <p:nvPr/>
        </p:nvSpPr>
        <p:spPr>
          <a:xfrm rot="5400000">
            <a:off x="5827799" y="609598"/>
            <a:ext cx="1371600" cy="2286000"/>
          </a:xfrm>
          <a:prstGeom prst="rect">
            <a:avLst/>
          </a:prstGeom>
          <a:solidFill>
            <a:schemeClr val="accent1">
              <a:alpha val="3264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/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C4D6C6-EC84-E80F-CE62-4AA22EFCB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12" y="3352798"/>
                <a:ext cx="3516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388D-EDE7-79CF-35C7-E6A97C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575408A-6215-5336-6475-E318B1C18147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F6DE08-9523-4DEB-FC5C-0D1A42B3E321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A00C49-E9B0-2DE7-9F20-513283C6E107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732D03-D0F8-0C0E-D499-588DAE1654C2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E75F34-E2E1-C0F4-0973-13D5AE2F1958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D007E-8AF1-7355-01C7-36A3AB591575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166DC87-CF23-A15E-304C-437D224E5A8A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D6F9F1-0FC1-E46C-A149-CB70FA4BA209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41812F-C94E-4591-B2AA-184EEBDD848E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49476D-994A-EC53-0265-69DA14B86B3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6FC708-92A2-72E5-072B-B8F9527FE27A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D7E79E-A805-1934-76D2-8CA63AB3841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F06B3A-47D1-2757-E2D6-1353F570CFB3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4D9CAD8-A0BC-D410-9C95-CF616C7DF372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062C31-0721-DD12-6123-1979FFC08603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023788B-5C62-1DD5-AABC-A682741D4CC1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9A67A92-1737-6D2F-2DDD-7DA419FC34DA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ECA23830-083D-6460-EF8D-F6479C633B6E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7DB458-EFBE-213B-3302-83DBA9741AB8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844FA09-D175-339B-79ED-B294FD678CC6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C5B195-57FF-54F0-534A-14CB0F0AAC05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F11019-F804-990B-C631-B6FEA56189E5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DF4C7A73-D7DB-79D9-2157-CD9AD576B9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BDF2179-ABCF-7819-84E9-6B6C0566FDCD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83DE65F-1BC3-B136-997B-BC8B5D24665F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2F2729-0272-51DD-9F23-42ED37256C8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711EECA-D65E-5F48-2CF8-61D777D3E46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E6FBE6-C335-038B-F6C1-E4C3153307D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C477790-DE79-91F2-0984-AE19EEFE69B7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96759B-401C-1BC3-B1B1-9BE0950CDEAB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3EB041-D9A6-4C10-38EC-78FB7F40326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C1A01D-08FA-844A-1F0F-A7323AE5832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334EC9-2771-AB25-EECB-C2989903AE7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54ED4A13-35E6-F445-7FB3-1FE70D926C5D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F37A4D2-FFD3-EE30-5F1E-ED549BE33F79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0E6428-2390-6382-1760-9CFF41C3494E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DE8143E-7C4B-DE87-7547-1298AF67868C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54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7A7C9-DD08-A70F-2ABC-5897059A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93551-2C4B-1D45-7B68-F0FE5193F914}"/>
              </a:ext>
            </a:extLst>
          </p:cNvPr>
          <p:cNvGrpSpPr/>
          <p:nvPr/>
        </p:nvGrpSpPr>
        <p:grpSpPr>
          <a:xfrm>
            <a:off x="1594732" y="866474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B61CDA-6043-3328-2766-1EBB8D26A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208EDB-FF36-AA9F-1522-C5EBDA98C2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2E4ED-B227-E33A-3ECF-D9EAE5141AC4}"/>
              </a:ext>
            </a:extLst>
          </p:cNvPr>
          <p:cNvSpPr>
            <a:spLocks/>
          </p:cNvSpPr>
          <p:nvPr/>
        </p:nvSpPr>
        <p:spPr>
          <a:xfrm>
            <a:off x="2511739" y="10459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B2B7B52-6C42-FD94-C2B7-370F5DAE56A8}"/>
              </a:ext>
            </a:extLst>
          </p:cNvPr>
          <p:cNvSpPr>
            <a:spLocks/>
          </p:cNvSpPr>
          <p:nvPr/>
        </p:nvSpPr>
        <p:spPr>
          <a:xfrm>
            <a:off x="2727286" y="242183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2790526-CB44-58EE-4CCD-45996AADEA4C}"/>
              </a:ext>
            </a:extLst>
          </p:cNvPr>
          <p:cNvSpPr>
            <a:spLocks/>
          </p:cNvSpPr>
          <p:nvPr/>
        </p:nvSpPr>
        <p:spPr>
          <a:xfrm>
            <a:off x="2419698" y="170441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C21943-A8A4-BFAC-8F79-BAA2341F95D4}"/>
              </a:ext>
            </a:extLst>
          </p:cNvPr>
          <p:cNvSpPr>
            <a:spLocks/>
          </p:cNvSpPr>
          <p:nvPr/>
        </p:nvSpPr>
        <p:spPr>
          <a:xfrm>
            <a:off x="1826515" y="1371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BDAE5D2-8294-3E48-7857-C8DC06F1F674}"/>
              </a:ext>
            </a:extLst>
          </p:cNvPr>
          <p:cNvSpPr>
            <a:spLocks/>
          </p:cNvSpPr>
          <p:nvPr/>
        </p:nvSpPr>
        <p:spPr>
          <a:xfrm>
            <a:off x="2056603" y="143122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391F1AA-9C79-556A-1F22-63EBED084BEA}"/>
              </a:ext>
            </a:extLst>
          </p:cNvPr>
          <p:cNvSpPr>
            <a:spLocks/>
          </p:cNvSpPr>
          <p:nvPr/>
        </p:nvSpPr>
        <p:spPr>
          <a:xfrm>
            <a:off x="2571894" y="157199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E811DF0-3EB1-D479-0238-489E6F7A5D47}"/>
              </a:ext>
            </a:extLst>
          </p:cNvPr>
          <p:cNvSpPr>
            <a:spLocks/>
          </p:cNvSpPr>
          <p:nvPr/>
        </p:nvSpPr>
        <p:spPr>
          <a:xfrm>
            <a:off x="1888739" y="208794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9F2B2572-D3CE-E34D-C87E-C52422D0B205}"/>
              </a:ext>
            </a:extLst>
          </p:cNvPr>
          <p:cNvSpPr>
            <a:spLocks/>
          </p:cNvSpPr>
          <p:nvPr/>
        </p:nvSpPr>
        <p:spPr>
          <a:xfrm>
            <a:off x="2356431" y="193509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6299D4F-61CB-43EC-F2A4-FAA12657DC0E}"/>
              </a:ext>
            </a:extLst>
          </p:cNvPr>
          <p:cNvSpPr>
            <a:spLocks/>
          </p:cNvSpPr>
          <p:nvPr/>
        </p:nvSpPr>
        <p:spPr>
          <a:xfrm>
            <a:off x="3191345" y="9364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5EDC3ED2-8B62-0186-ABB4-306FD04B0197}"/>
              </a:ext>
            </a:extLst>
          </p:cNvPr>
          <p:cNvSpPr>
            <a:spLocks/>
          </p:cNvSpPr>
          <p:nvPr/>
        </p:nvSpPr>
        <p:spPr>
          <a:xfrm>
            <a:off x="2940315" y="210695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E2F4F5-CD68-CB9D-0C65-0DB13F05239A}"/>
              </a:ext>
            </a:extLst>
          </p:cNvPr>
          <p:cNvSpPr>
            <a:spLocks/>
          </p:cNvSpPr>
          <p:nvPr/>
        </p:nvSpPr>
        <p:spPr>
          <a:xfrm>
            <a:off x="2761679" y="102273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17C5E5E2-97F2-74E4-AE2A-34B3EFD99E70}"/>
              </a:ext>
            </a:extLst>
          </p:cNvPr>
          <p:cNvSpPr>
            <a:spLocks/>
          </p:cNvSpPr>
          <p:nvPr/>
        </p:nvSpPr>
        <p:spPr>
          <a:xfrm>
            <a:off x="2535957" y="188764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F197B-6AA9-4689-9B21-0C0F6431C2A3}"/>
              </a:ext>
            </a:extLst>
          </p:cNvPr>
          <p:cNvSpPr>
            <a:spLocks/>
          </p:cNvSpPr>
          <p:nvPr/>
        </p:nvSpPr>
        <p:spPr>
          <a:xfrm>
            <a:off x="2309287" y="12450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A7B89EB3-3709-1441-E075-5D153140F5BF}"/>
              </a:ext>
            </a:extLst>
          </p:cNvPr>
          <p:cNvSpPr>
            <a:spLocks/>
          </p:cNvSpPr>
          <p:nvPr/>
        </p:nvSpPr>
        <p:spPr>
          <a:xfrm>
            <a:off x="2801655" y="18684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7DB31C3-E7C3-D7A3-2979-A8BFD0D84F4F}"/>
              </a:ext>
            </a:extLst>
          </p:cNvPr>
          <p:cNvSpPr>
            <a:spLocks/>
          </p:cNvSpPr>
          <p:nvPr/>
        </p:nvSpPr>
        <p:spPr>
          <a:xfrm>
            <a:off x="3482501" y="1767333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A34DC92F-4821-7334-C83F-FA05DC99B105}"/>
              </a:ext>
            </a:extLst>
          </p:cNvPr>
          <p:cNvSpPr>
            <a:spLocks/>
          </p:cNvSpPr>
          <p:nvPr/>
        </p:nvSpPr>
        <p:spPr>
          <a:xfrm>
            <a:off x="2877664" y="169985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D9555C84-D12A-5FAF-B898-B1C7A3CDA5CD}"/>
              </a:ext>
            </a:extLst>
          </p:cNvPr>
          <p:cNvSpPr>
            <a:spLocks/>
          </p:cNvSpPr>
          <p:nvPr/>
        </p:nvSpPr>
        <p:spPr>
          <a:xfrm>
            <a:off x="2656098" y="2145372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93F563A-AB7E-E308-0776-83824D12AED8}"/>
              </a:ext>
            </a:extLst>
          </p:cNvPr>
          <p:cNvSpPr>
            <a:spLocks/>
          </p:cNvSpPr>
          <p:nvPr/>
        </p:nvSpPr>
        <p:spPr>
          <a:xfrm>
            <a:off x="3161558" y="233941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956B140B-826A-9440-5281-8C765D29B0EB}"/>
              </a:ext>
            </a:extLst>
          </p:cNvPr>
          <p:cNvSpPr>
            <a:spLocks/>
          </p:cNvSpPr>
          <p:nvPr/>
        </p:nvSpPr>
        <p:spPr>
          <a:xfrm>
            <a:off x="3109822" y="191031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7C5B73D-8258-EA0A-8E9E-A669EDDBA65A}"/>
              </a:ext>
            </a:extLst>
          </p:cNvPr>
          <p:cNvSpPr>
            <a:spLocks/>
          </p:cNvSpPr>
          <p:nvPr/>
        </p:nvSpPr>
        <p:spPr>
          <a:xfrm>
            <a:off x="3651521" y="14163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9FE023E-F819-FF0E-1FD5-E8F0DAA3A87C}"/>
              </a:ext>
            </a:extLst>
          </p:cNvPr>
          <p:cNvSpPr>
            <a:spLocks/>
          </p:cNvSpPr>
          <p:nvPr/>
        </p:nvSpPr>
        <p:spPr>
          <a:xfrm>
            <a:off x="2831353" y="139932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05FA5A-CA02-8988-C3A1-85840F041FA5}"/>
              </a:ext>
            </a:extLst>
          </p:cNvPr>
          <p:cNvSpPr>
            <a:spLocks/>
          </p:cNvSpPr>
          <p:nvPr/>
        </p:nvSpPr>
        <p:spPr>
          <a:xfrm>
            <a:off x="2109901" y="104082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7C5EC-A9F4-00B2-4FDE-F754506B36BE}"/>
              </a:ext>
            </a:extLst>
          </p:cNvPr>
          <p:cNvSpPr>
            <a:spLocks/>
          </p:cNvSpPr>
          <p:nvPr/>
        </p:nvSpPr>
        <p:spPr>
          <a:xfrm>
            <a:off x="3593183" y="98722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D4564-7173-6D2C-4C11-C3C2C49B94F2}"/>
              </a:ext>
            </a:extLst>
          </p:cNvPr>
          <p:cNvSpPr>
            <a:spLocks/>
          </p:cNvSpPr>
          <p:nvPr/>
        </p:nvSpPr>
        <p:spPr>
          <a:xfrm>
            <a:off x="1961732" y="17600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19629-4311-5F01-A265-1FA6B8CCE3CD}"/>
              </a:ext>
            </a:extLst>
          </p:cNvPr>
          <p:cNvSpPr>
            <a:spLocks/>
          </p:cNvSpPr>
          <p:nvPr/>
        </p:nvSpPr>
        <p:spPr>
          <a:xfrm>
            <a:off x="3645205" y="203879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C427A3-8506-F082-60AB-5919677DDB6E}"/>
              </a:ext>
            </a:extLst>
          </p:cNvPr>
          <p:cNvSpPr>
            <a:spLocks/>
          </p:cNvSpPr>
          <p:nvPr/>
        </p:nvSpPr>
        <p:spPr>
          <a:xfrm>
            <a:off x="3512767" y="22272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603E9-4F75-6F34-823B-FD255E3501BE}"/>
              </a:ext>
            </a:extLst>
          </p:cNvPr>
          <p:cNvSpPr>
            <a:spLocks/>
          </p:cNvSpPr>
          <p:nvPr/>
        </p:nvSpPr>
        <p:spPr>
          <a:xfrm>
            <a:off x="3144846" y="130936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3E87-BB37-4E66-7E86-89A91787C8B0}"/>
              </a:ext>
            </a:extLst>
          </p:cNvPr>
          <p:cNvSpPr>
            <a:spLocks/>
          </p:cNvSpPr>
          <p:nvPr/>
        </p:nvSpPr>
        <p:spPr>
          <a:xfrm>
            <a:off x="3362190" y="125530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62867-B03E-73F9-D78C-B520A99C4DFC}"/>
              </a:ext>
            </a:extLst>
          </p:cNvPr>
          <p:cNvSpPr>
            <a:spLocks/>
          </p:cNvSpPr>
          <p:nvPr/>
        </p:nvSpPr>
        <p:spPr>
          <a:xfrm>
            <a:off x="2188976" y="2324869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DAAFC8-979A-F085-F152-407A8664F19B}"/>
              </a:ext>
            </a:extLst>
          </p:cNvPr>
          <p:cNvSpPr>
            <a:spLocks/>
          </p:cNvSpPr>
          <p:nvPr/>
        </p:nvSpPr>
        <p:spPr>
          <a:xfrm>
            <a:off x="1913815" y="242780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51D497-D8EF-F9A5-5CAD-1E5B09CDAB9F}"/>
              </a:ext>
            </a:extLst>
          </p:cNvPr>
          <p:cNvSpPr>
            <a:spLocks/>
          </p:cNvSpPr>
          <p:nvPr/>
        </p:nvSpPr>
        <p:spPr>
          <a:xfrm>
            <a:off x="2383015" y="221329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E47C3-15DC-9C5C-9615-5C25674CDC03}"/>
              </a:ext>
            </a:extLst>
          </p:cNvPr>
          <p:cNvSpPr>
            <a:spLocks/>
          </p:cNvSpPr>
          <p:nvPr/>
        </p:nvSpPr>
        <p:spPr>
          <a:xfrm>
            <a:off x="3440504" y="241369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43C81-7566-DB51-1BA0-64BDF1B78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358892E-3F10-1CA3-2C66-6BADD72F5791}"/>
              </a:ext>
            </a:extLst>
          </p:cNvPr>
          <p:cNvGrpSpPr/>
          <p:nvPr/>
        </p:nvGrpSpPr>
        <p:grpSpPr>
          <a:xfrm>
            <a:off x="1362503" y="648761"/>
            <a:ext cx="2355548" cy="1818392"/>
            <a:chOff x="1368539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33860F-5DE2-7B2A-D030-E339F887D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A074929-4794-021F-6515-52B5F0A37A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81B48F3-A75E-A430-F82A-CB5E906D8022}"/>
              </a:ext>
            </a:extLst>
          </p:cNvPr>
          <p:cNvSpPr>
            <a:spLocks/>
          </p:cNvSpPr>
          <p:nvPr/>
        </p:nvSpPr>
        <p:spPr>
          <a:xfrm>
            <a:off x="2279510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CB5D56-DC81-E96A-86FE-3FAEF4BEF3D4}"/>
              </a:ext>
            </a:extLst>
          </p:cNvPr>
          <p:cNvSpPr>
            <a:spLocks/>
          </p:cNvSpPr>
          <p:nvPr/>
        </p:nvSpPr>
        <p:spPr>
          <a:xfrm>
            <a:off x="2495057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74BEDCFE-C605-3775-9A2F-51484DECEF96}"/>
              </a:ext>
            </a:extLst>
          </p:cNvPr>
          <p:cNvSpPr>
            <a:spLocks/>
          </p:cNvSpPr>
          <p:nvPr/>
        </p:nvSpPr>
        <p:spPr>
          <a:xfrm>
            <a:off x="2187469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B7B5B9-E006-86A3-0B2B-E05BD64FB20F}"/>
              </a:ext>
            </a:extLst>
          </p:cNvPr>
          <p:cNvSpPr>
            <a:spLocks/>
          </p:cNvSpPr>
          <p:nvPr/>
        </p:nvSpPr>
        <p:spPr>
          <a:xfrm>
            <a:off x="1594286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020410-8EF7-D543-6BDF-BD985FC7E7DF}"/>
              </a:ext>
            </a:extLst>
          </p:cNvPr>
          <p:cNvSpPr>
            <a:spLocks/>
          </p:cNvSpPr>
          <p:nvPr/>
        </p:nvSpPr>
        <p:spPr>
          <a:xfrm>
            <a:off x="1824374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83A6EC08-3326-CAD0-ECE2-6508399AFC04}"/>
              </a:ext>
            </a:extLst>
          </p:cNvPr>
          <p:cNvSpPr>
            <a:spLocks/>
          </p:cNvSpPr>
          <p:nvPr/>
        </p:nvSpPr>
        <p:spPr>
          <a:xfrm>
            <a:off x="2339665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F10082D-5DB4-475D-624A-C2E27A4337E3}"/>
              </a:ext>
            </a:extLst>
          </p:cNvPr>
          <p:cNvSpPr>
            <a:spLocks/>
          </p:cNvSpPr>
          <p:nvPr/>
        </p:nvSpPr>
        <p:spPr>
          <a:xfrm>
            <a:off x="1656510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3B59B51F-091B-6933-68F7-0A967E72048A}"/>
              </a:ext>
            </a:extLst>
          </p:cNvPr>
          <p:cNvSpPr>
            <a:spLocks/>
          </p:cNvSpPr>
          <p:nvPr/>
        </p:nvSpPr>
        <p:spPr>
          <a:xfrm>
            <a:off x="2124202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76F753-0F8B-5605-0D17-94609D896A5C}"/>
              </a:ext>
            </a:extLst>
          </p:cNvPr>
          <p:cNvSpPr>
            <a:spLocks/>
          </p:cNvSpPr>
          <p:nvPr/>
        </p:nvSpPr>
        <p:spPr>
          <a:xfrm>
            <a:off x="2959116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91BCA655-F6CD-DA8B-42EF-51087AC41A9F}"/>
              </a:ext>
            </a:extLst>
          </p:cNvPr>
          <p:cNvSpPr>
            <a:spLocks/>
          </p:cNvSpPr>
          <p:nvPr/>
        </p:nvSpPr>
        <p:spPr>
          <a:xfrm>
            <a:off x="2708086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2E5C268-A477-B1BB-B188-09164E3972C5}"/>
              </a:ext>
            </a:extLst>
          </p:cNvPr>
          <p:cNvSpPr>
            <a:spLocks/>
          </p:cNvSpPr>
          <p:nvPr/>
        </p:nvSpPr>
        <p:spPr>
          <a:xfrm>
            <a:off x="2529450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97EE00C8-720A-63DF-3FD8-0580521037CF}"/>
              </a:ext>
            </a:extLst>
          </p:cNvPr>
          <p:cNvSpPr>
            <a:spLocks/>
          </p:cNvSpPr>
          <p:nvPr/>
        </p:nvSpPr>
        <p:spPr>
          <a:xfrm>
            <a:off x="2303728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65B90C-FB90-A4E2-F55A-0E445F09690C}"/>
              </a:ext>
            </a:extLst>
          </p:cNvPr>
          <p:cNvSpPr>
            <a:spLocks/>
          </p:cNvSpPr>
          <p:nvPr/>
        </p:nvSpPr>
        <p:spPr>
          <a:xfrm>
            <a:off x="2077058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37469C5-08BE-8832-0D29-6EB9E0D317A0}"/>
              </a:ext>
            </a:extLst>
          </p:cNvPr>
          <p:cNvSpPr>
            <a:spLocks/>
          </p:cNvSpPr>
          <p:nvPr/>
        </p:nvSpPr>
        <p:spPr>
          <a:xfrm>
            <a:off x="2569426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2734-A5AF-DDBB-6FC4-2A2A65B71869}"/>
              </a:ext>
            </a:extLst>
          </p:cNvPr>
          <p:cNvSpPr>
            <a:spLocks/>
          </p:cNvSpPr>
          <p:nvPr/>
        </p:nvSpPr>
        <p:spPr>
          <a:xfrm>
            <a:off x="3250272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C5D13451-7329-33A7-8A1D-4C1C486C09FC}"/>
              </a:ext>
            </a:extLst>
          </p:cNvPr>
          <p:cNvSpPr>
            <a:spLocks/>
          </p:cNvSpPr>
          <p:nvPr/>
        </p:nvSpPr>
        <p:spPr>
          <a:xfrm>
            <a:off x="2645435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2E7F0BD5-976B-0992-77C3-EB1FF325B337}"/>
              </a:ext>
            </a:extLst>
          </p:cNvPr>
          <p:cNvSpPr>
            <a:spLocks/>
          </p:cNvSpPr>
          <p:nvPr/>
        </p:nvSpPr>
        <p:spPr>
          <a:xfrm>
            <a:off x="2423869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918583-23F2-B347-D9F4-1AFCAB5B1C67}"/>
              </a:ext>
            </a:extLst>
          </p:cNvPr>
          <p:cNvSpPr>
            <a:spLocks/>
          </p:cNvSpPr>
          <p:nvPr/>
        </p:nvSpPr>
        <p:spPr>
          <a:xfrm>
            <a:off x="2929329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57DAC48A-D017-5153-665E-D8389EEDE87A}"/>
              </a:ext>
            </a:extLst>
          </p:cNvPr>
          <p:cNvSpPr>
            <a:spLocks/>
          </p:cNvSpPr>
          <p:nvPr/>
        </p:nvSpPr>
        <p:spPr>
          <a:xfrm>
            <a:off x="2877593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02F0BE4-4B60-B573-638F-FA778C3F30D6}"/>
              </a:ext>
            </a:extLst>
          </p:cNvPr>
          <p:cNvSpPr>
            <a:spLocks/>
          </p:cNvSpPr>
          <p:nvPr/>
        </p:nvSpPr>
        <p:spPr>
          <a:xfrm>
            <a:off x="3419292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9B1AF399-6B83-FC50-3ED4-11975FF49D22}"/>
              </a:ext>
            </a:extLst>
          </p:cNvPr>
          <p:cNvSpPr>
            <a:spLocks/>
          </p:cNvSpPr>
          <p:nvPr/>
        </p:nvSpPr>
        <p:spPr>
          <a:xfrm>
            <a:off x="2599124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EA1996D-242E-C103-EC9C-D643F74B4209}"/>
              </a:ext>
            </a:extLst>
          </p:cNvPr>
          <p:cNvSpPr>
            <a:spLocks/>
          </p:cNvSpPr>
          <p:nvPr/>
        </p:nvSpPr>
        <p:spPr>
          <a:xfrm>
            <a:off x="1877672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8B7A2-4D80-77BC-1783-A6F0064ED813}"/>
              </a:ext>
            </a:extLst>
          </p:cNvPr>
          <p:cNvSpPr>
            <a:spLocks/>
          </p:cNvSpPr>
          <p:nvPr/>
        </p:nvSpPr>
        <p:spPr>
          <a:xfrm>
            <a:off x="3360954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0E377-0E31-A091-567D-FCF3C77C5E87}"/>
              </a:ext>
            </a:extLst>
          </p:cNvPr>
          <p:cNvSpPr>
            <a:spLocks/>
          </p:cNvSpPr>
          <p:nvPr/>
        </p:nvSpPr>
        <p:spPr>
          <a:xfrm>
            <a:off x="1729503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BAA6C-5BD9-AAFF-A01A-9BA6DFB30B82}"/>
              </a:ext>
            </a:extLst>
          </p:cNvPr>
          <p:cNvSpPr>
            <a:spLocks/>
          </p:cNvSpPr>
          <p:nvPr/>
        </p:nvSpPr>
        <p:spPr>
          <a:xfrm>
            <a:off x="3412976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560B3-8ECA-EA44-D97F-CB6CF0B76159}"/>
              </a:ext>
            </a:extLst>
          </p:cNvPr>
          <p:cNvSpPr>
            <a:spLocks/>
          </p:cNvSpPr>
          <p:nvPr/>
        </p:nvSpPr>
        <p:spPr>
          <a:xfrm>
            <a:off x="3280538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331B1C-C31E-9D7F-8BCF-DF484C398C50}"/>
              </a:ext>
            </a:extLst>
          </p:cNvPr>
          <p:cNvSpPr>
            <a:spLocks/>
          </p:cNvSpPr>
          <p:nvPr/>
        </p:nvSpPr>
        <p:spPr>
          <a:xfrm>
            <a:off x="2912617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9BB35-4C79-BFA4-C81E-A826C97232AA}"/>
              </a:ext>
            </a:extLst>
          </p:cNvPr>
          <p:cNvSpPr>
            <a:spLocks/>
          </p:cNvSpPr>
          <p:nvPr/>
        </p:nvSpPr>
        <p:spPr>
          <a:xfrm>
            <a:off x="3129961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EE57F7-08B8-3ADD-FDAF-6F2AE6E36BC9}"/>
              </a:ext>
            </a:extLst>
          </p:cNvPr>
          <p:cNvSpPr>
            <a:spLocks/>
          </p:cNvSpPr>
          <p:nvPr/>
        </p:nvSpPr>
        <p:spPr>
          <a:xfrm>
            <a:off x="1956747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1DC521-77CC-C1B2-2AD8-7ABD1C9857FD}"/>
              </a:ext>
            </a:extLst>
          </p:cNvPr>
          <p:cNvSpPr>
            <a:spLocks/>
          </p:cNvSpPr>
          <p:nvPr/>
        </p:nvSpPr>
        <p:spPr>
          <a:xfrm>
            <a:off x="1681586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AAD04E-9EFE-6400-9F7F-F03BC4B3F6BB}"/>
              </a:ext>
            </a:extLst>
          </p:cNvPr>
          <p:cNvSpPr>
            <a:spLocks/>
          </p:cNvSpPr>
          <p:nvPr/>
        </p:nvSpPr>
        <p:spPr>
          <a:xfrm>
            <a:off x="2150786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A0B08-6353-25A0-8181-71B17930B9CB}"/>
              </a:ext>
            </a:extLst>
          </p:cNvPr>
          <p:cNvSpPr>
            <a:spLocks/>
          </p:cNvSpPr>
          <p:nvPr/>
        </p:nvSpPr>
        <p:spPr>
          <a:xfrm>
            <a:off x="3208275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4BE69-AC24-23FA-BD41-091623C6B14C}"/>
              </a:ext>
            </a:extLst>
          </p:cNvPr>
          <p:cNvGrpSpPr/>
          <p:nvPr/>
        </p:nvGrpSpPr>
        <p:grpSpPr>
          <a:xfrm>
            <a:off x="4343100" y="648761"/>
            <a:ext cx="2355548" cy="1818392"/>
            <a:chOff x="1368539" y="1147076"/>
            <a:chExt cx="1188720" cy="118872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241B9B9-6167-336A-A5E2-E55D4FF676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BD85BBF-1418-3F21-7E5F-E058195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387E773-E13B-B047-18E6-F4DB8532B493}"/>
              </a:ext>
            </a:extLst>
          </p:cNvPr>
          <p:cNvSpPr>
            <a:spLocks/>
          </p:cNvSpPr>
          <p:nvPr/>
        </p:nvSpPr>
        <p:spPr>
          <a:xfrm>
            <a:off x="5260107" y="8282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016E37-8453-FD0C-FFEE-98BBAA127895}"/>
              </a:ext>
            </a:extLst>
          </p:cNvPr>
          <p:cNvSpPr>
            <a:spLocks/>
          </p:cNvSpPr>
          <p:nvPr/>
        </p:nvSpPr>
        <p:spPr>
          <a:xfrm>
            <a:off x="5475654" y="220412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6C46B9C-A575-71B4-081C-CADABFD64D5D}"/>
              </a:ext>
            </a:extLst>
          </p:cNvPr>
          <p:cNvSpPr>
            <a:spLocks/>
          </p:cNvSpPr>
          <p:nvPr/>
        </p:nvSpPr>
        <p:spPr>
          <a:xfrm>
            <a:off x="5168066" y="1486697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9543FC-31C7-5D2D-D8F8-38B8DD3B5FCC}"/>
              </a:ext>
            </a:extLst>
          </p:cNvPr>
          <p:cNvSpPr>
            <a:spLocks/>
          </p:cNvSpPr>
          <p:nvPr/>
        </p:nvSpPr>
        <p:spPr>
          <a:xfrm>
            <a:off x="4574883" y="1153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0D00C2-E038-4A30-4533-74C2F4F9AEBC}"/>
              </a:ext>
            </a:extLst>
          </p:cNvPr>
          <p:cNvSpPr>
            <a:spLocks/>
          </p:cNvSpPr>
          <p:nvPr/>
        </p:nvSpPr>
        <p:spPr>
          <a:xfrm>
            <a:off x="4804971" y="121351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3AF30755-A4CE-8D10-12CF-D7B571468C33}"/>
              </a:ext>
            </a:extLst>
          </p:cNvPr>
          <p:cNvSpPr>
            <a:spLocks/>
          </p:cNvSpPr>
          <p:nvPr/>
        </p:nvSpPr>
        <p:spPr>
          <a:xfrm>
            <a:off x="5320262" y="135427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7F879F-B810-8440-1BA4-7FEE3DE066AF}"/>
              </a:ext>
            </a:extLst>
          </p:cNvPr>
          <p:cNvSpPr>
            <a:spLocks/>
          </p:cNvSpPr>
          <p:nvPr/>
        </p:nvSpPr>
        <p:spPr>
          <a:xfrm>
            <a:off x="4637107" y="187022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7B0D532-2FB3-6BDA-7A4D-928DE3F0BF75}"/>
              </a:ext>
            </a:extLst>
          </p:cNvPr>
          <p:cNvSpPr>
            <a:spLocks/>
          </p:cNvSpPr>
          <p:nvPr/>
        </p:nvSpPr>
        <p:spPr>
          <a:xfrm>
            <a:off x="5104799" y="171738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EE8BFE-479B-98A7-4913-74025DE51098}"/>
              </a:ext>
            </a:extLst>
          </p:cNvPr>
          <p:cNvSpPr>
            <a:spLocks/>
          </p:cNvSpPr>
          <p:nvPr/>
        </p:nvSpPr>
        <p:spPr>
          <a:xfrm>
            <a:off x="5939713" y="7187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63B2B6E1-3990-F5D3-7BA6-82B03DAF9181}"/>
              </a:ext>
            </a:extLst>
          </p:cNvPr>
          <p:cNvSpPr>
            <a:spLocks/>
          </p:cNvSpPr>
          <p:nvPr/>
        </p:nvSpPr>
        <p:spPr>
          <a:xfrm>
            <a:off x="5688683" y="188924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96667D-61C5-EF20-3D93-D912FCCE8564}"/>
              </a:ext>
            </a:extLst>
          </p:cNvPr>
          <p:cNvSpPr>
            <a:spLocks/>
          </p:cNvSpPr>
          <p:nvPr/>
        </p:nvSpPr>
        <p:spPr>
          <a:xfrm>
            <a:off x="5510047" y="80501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DA948C34-2E56-09B4-558C-0F0134E58181}"/>
              </a:ext>
            </a:extLst>
          </p:cNvPr>
          <p:cNvSpPr>
            <a:spLocks/>
          </p:cNvSpPr>
          <p:nvPr/>
        </p:nvSpPr>
        <p:spPr>
          <a:xfrm>
            <a:off x="5284325" y="166993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414C5D-324C-5E34-2902-7B1180D438B7}"/>
              </a:ext>
            </a:extLst>
          </p:cNvPr>
          <p:cNvSpPr>
            <a:spLocks/>
          </p:cNvSpPr>
          <p:nvPr/>
        </p:nvSpPr>
        <p:spPr>
          <a:xfrm>
            <a:off x="5057655" y="102735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5B5E8CC0-92BB-3B4D-9040-17EA660D765D}"/>
              </a:ext>
            </a:extLst>
          </p:cNvPr>
          <p:cNvSpPr>
            <a:spLocks/>
          </p:cNvSpPr>
          <p:nvPr/>
        </p:nvSpPr>
        <p:spPr>
          <a:xfrm>
            <a:off x="5550023" y="16507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756CD15-D8BB-FFFC-9F59-38705A15DE14}"/>
              </a:ext>
            </a:extLst>
          </p:cNvPr>
          <p:cNvSpPr>
            <a:spLocks/>
          </p:cNvSpPr>
          <p:nvPr/>
        </p:nvSpPr>
        <p:spPr>
          <a:xfrm>
            <a:off x="6230869" y="1549620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1B1FAE5A-1EF3-86E1-90F5-527574B586BE}"/>
              </a:ext>
            </a:extLst>
          </p:cNvPr>
          <p:cNvSpPr>
            <a:spLocks/>
          </p:cNvSpPr>
          <p:nvPr/>
        </p:nvSpPr>
        <p:spPr>
          <a:xfrm>
            <a:off x="5626032" y="148214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426667F1-BE13-1590-4647-49600117364F}"/>
              </a:ext>
            </a:extLst>
          </p:cNvPr>
          <p:cNvSpPr>
            <a:spLocks/>
          </p:cNvSpPr>
          <p:nvPr/>
        </p:nvSpPr>
        <p:spPr>
          <a:xfrm>
            <a:off x="5404466" y="1927659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AB77DC-41BE-FD35-C5E5-B35190D3EC73}"/>
              </a:ext>
            </a:extLst>
          </p:cNvPr>
          <p:cNvSpPr>
            <a:spLocks/>
          </p:cNvSpPr>
          <p:nvPr/>
        </p:nvSpPr>
        <p:spPr>
          <a:xfrm>
            <a:off x="5909926" y="212169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C1F200B-43D2-4604-21B3-2AD5D7AF7268}"/>
              </a:ext>
            </a:extLst>
          </p:cNvPr>
          <p:cNvSpPr>
            <a:spLocks/>
          </p:cNvSpPr>
          <p:nvPr/>
        </p:nvSpPr>
        <p:spPr>
          <a:xfrm>
            <a:off x="5858190" y="169260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DF7538-5F4A-C991-3CF8-514AFD50B352}"/>
              </a:ext>
            </a:extLst>
          </p:cNvPr>
          <p:cNvSpPr>
            <a:spLocks/>
          </p:cNvSpPr>
          <p:nvPr/>
        </p:nvSpPr>
        <p:spPr>
          <a:xfrm>
            <a:off x="6399889" y="119860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5F5EDDA-6324-27EE-8FE6-972E89A9F59D}"/>
              </a:ext>
            </a:extLst>
          </p:cNvPr>
          <p:cNvSpPr>
            <a:spLocks/>
          </p:cNvSpPr>
          <p:nvPr/>
        </p:nvSpPr>
        <p:spPr>
          <a:xfrm>
            <a:off x="5579721" y="1181612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9FB4FD-1E0C-5437-8B20-C94C46EAA653}"/>
              </a:ext>
            </a:extLst>
          </p:cNvPr>
          <p:cNvSpPr>
            <a:spLocks/>
          </p:cNvSpPr>
          <p:nvPr/>
        </p:nvSpPr>
        <p:spPr>
          <a:xfrm>
            <a:off x="4858269" y="82311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840BCE-2DD1-8ED7-D08B-04DEE0E7C113}"/>
              </a:ext>
            </a:extLst>
          </p:cNvPr>
          <p:cNvSpPr>
            <a:spLocks/>
          </p:cNvSpPr>
          <p:nvPr/>
        </p:nvSpPr>
        <p:spPr>
          <a:xfrm>
            <a:off x="6341551" y="76950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D85B24-75E9-BD6A-5FD0-E7F0AB96C314}"/>
              </a:ext>
            </a:extLst>
          </p:cNvPr>
          <p:cNvSpPr>
            <a:spLocks/>
          </p:cNvSpPr>
          <p:nvPr/>
        </p:nvSpPr>
        <p:spPr>
          <a:xfrm>
            <a:off x="4710100" y="154230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E0B2DF-2EB1-68AE-7A90-D0C2F8A929AD}"/>
              </a:ext>
            </a:extLst>
          </p:cNvPr>
          <p:cNvSpPr>
            <a:spLocks/>
          </p:cNvSpPr>
          <p:nvPr/>
        </p:nvSpPr>
        <p:spPr>
          <a:xfrm>
            <a:off x="6393573" y="182108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917C10-30D7-F161-6CBD-8A9076A08C80}"/>
              </a:ext>
            </a:extLst>
          </p:cNvPr>
          <p:cNvSpPr>
            <a:spLocks/>
          </p:cNvSpPr>
          <p:nvPr/>
        </p:nvSpPr>
        <p:spPr>
          <a:xfrm>
            <a:off x="6261135" y="20095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0E03FA7-7908-CE4B-FA9E-20A242804427}"/>
              </a:ext>
            </a:extLst>
          </p:cNvPr>
          <p:cNvSpPr>
            <a:spLocks/>
          </p:cNvSpPr>
          <p:nvPr/>
        </p:nvSpPr>
        <p:spPr>
          <a:xfrm>
            <a:off x="5893214" y="109164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ED908DF-8248-3512-F37E-F05641E9683A}"/>
              </a:ext>
            </a:extLst>
          </p:cNvPr>
          <p:cNvSpPr>
            <a:spLocks/>
          </p:cNvSpPr>
          <p:nvPr/>
        </p:nvSpPr>
        <p:spPr>
          <a:xfrm>
            <a:off x="6110558" y="103758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FB4192-A139-5613-8920-C1A83A3E7AA6}"/>
              </a:ext>
            </a:extLst>
          </p:cNvPr>
          <p:cNvSpPr>
            <a:spLocks/>
          </p:cNvSpPr>
          <p:nvPr/>
        </p:nvSpPr>
        <p:spPr>
          <a:xfrm>
            <a:off x="4937344" y="210715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502054-1DD2-ED12-1ECB-6BC99CC9F940}"/>
              </a:ext>
            </a:extLst>
          </p:cNvPr>
          <p:cNvSpPr>
            <a:spLocks/>
          </p:cNvSpPr>
          <p:nvPr/>
        </p:nvSpPr>
        <p:spPr>
          <a:xfrm>
            <a:off x="4662183" y="221009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979F67-39D3-8E5D-0D79-722728E6456A}"/>
              </a:ext>
            </a:extLst>
          </p:cNvPr>
          <p:cNvSpPr>
            <a:spLocks/>
          </p:cNvSpPr>
          <p:nvPr/>
        </p:nvSpPr>
        <p:spPr>
          <a:xfrm>
            <a:off x="5131383" y="199558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B8DC86-F611-567A-9622-4F587D3DA650}"/>
              </a:ext>
            </a:extLst>
          </p:cNvPr>
          <p:cNvSpPr>
            <a:spLocks/>
          </p:cNvSpPr>
          <p:nvPr/>
        </p:nvSpPr>
        <p:spPr>
          <a:xfrm>
            <a:off x="6188872" y="219598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C903B93-A94D-F186-816B-6B4FAE8E7299}"/>
              </a:ext>
            </a:extLst>
          </p:cNvPr>
          <p:cNvGrpSpPr/>
          <p:nvPr/>
        </p:nvGrpSpPr>
        <p:grpSpPr>
          <a:xfrm>
            <a:off x="1373366" y="2795200"/>
            <a:ext cx="2355548" cy="1818392"/>
            <a:chOff x="1368539" y="1147076"/>
            <a:chExt cx="1188720" cy="118872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F9EFD813-C6B3-D9AE-371A-0B080842A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3CA8A5-6846-B213-14F2-9F6389A236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01962D-9563-8B3A-D9B4-4A58C12C567F}"/>
              </a:ext>
            </a:extLst>
          </p:cNvPr>
          <p:cNvSpPr>
            <a:spLocks/>
          </p:cNvSpPr>
          <p:nvPr/>
        </p:nvSpPr>
        <p:spPr>
          <a:xfrm>
            <a:off x="2290373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BF0043-8753-0F70-ED7F-CD89AB27BA19}"/>
              </a:ext>
            </a:extLst>
          </p:cNvPr>
          <p:cNvSpPr>
            <a:spLocks/>
          </p:cNvSpPr>
          <p:nvPr/>
        </p:nvSpPr>
        <p:spPr>
          <a:xfrm>
            <a:off x="2505920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7DC1E554-E6B0-899C-64B2-F6B3166B3DE6}"/>
              </a:ext>
            </a:extLst>
          </p:cNvPr>
          <p:cNvSpPr>
            <a:spLocks/>
          </p:cNvSpPr>
          <p:nvPr/>
        </p:nvSpPr>
        <p:spPr>
          <a:xfrm>
            <a:off x="2198332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8774567-ADFD-6854-338F-26EE54F5E77F}"/>
              </a:ext>
            </a:extLst>
          </p:cNvPr>
          <p:cNvSpPr>
            <a:spLocks/>
          </p:cNvSpPr>
          <p:nvPr/>
        </p:nvSpPr>
        <p:spPr>
          <a:xfrm>
            <a:off x="1605149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91F4BB-9381-33E6-F6D0-A46111A5E507}"/>
              </a:ext>
            </a:extLst>
          </p:cNvPr>
          <p:cNvSpPr>
            <a:spLocks/>
          </p:cNvSpPr>
          <p:nvPr/>
        </p:nvSpPr>
        <p:spPr>
          <a:xfrm>
            <a:off x="1835237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4B0A9D25-AFB5-0178-9831-587356F460D1}"/>
              </a:ext>
            </a:extLst>
          </p:cNvPr>
          <p:cNvSpPr>
            <a:spLocks/>
          </p:cNvSpPr>
          <p:nvPr/>
        </p:nvSpPr>
        <p:spPr>
          <a:xfrm>
            <a:off x="2350528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B0AC52-16D2-84F1-DD2D-E95876252B66}"/>
              </a:ext>
            </a:extLst>
          </p:cNvPr>
          <p:cNvSpPr>
            <a:spLocks/>
          </p:cNvSpPr>
          <p:nvPr/>
        </p:nvSpPr>
        <p:spPr>
          <a:xfrm>
            <a:off x="1667373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02F8C842-B258-2548-1F09-8DE67776F0FF}"/>
              </a:ext>
            </a:extLst>
          </p:cNvPr>
          <p:cNvSpPr>
            <a:spLocks/>
          </p:cNvSpPr>
          <p:nvPr/>
        </p:nvSpPr>
        <p:spPr>
          <a:xfrm>
            <a:off x="2135065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51807-E581-563C-5241-0AE2FE8ECE21}"/>
              </a:ext>
            </a:extLst>
          </p:cNvPr>
          <p:cNvSpPr>
            <a:spLocks/>
          </p:cNvSpPr>
          <p:nvPr/>
        </p:nvSpPr>
        <p:spPr>
          <a:xfrm>
            <a:off x="2969979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C4CBF74B-B7FD-36BC-A5B0-E886EDA1EBB3}"/>
              </a:ext>
            </a:extLst>
          </p:cNvPr>
          <p:cNvSpPr>
            <a:spLocks/>
          </p:cNvSpPr>
          <p:nvPr/>
        </p:nvSpPr>
        <p:spPr>
          <a:xfrm>
            <a:off x="2718949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3BF1-BC29-98A6-D398-E75B593459D7}"/>
              </a:ext>
            </a:extLst>
          </p:cNvPr>
          <p:cNvSpPr>
            <a:spLocks/>
          </p:cNvSpPr>
          <p:nvPr/>
        </p:nvSpPr>
        <p:spPr>
          <a:xfrm>
            <a:off x="2540313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79F87645-F10B-D7E6-BED3-0D0E4C77CD11}"/>
              </a:ext>
            </a:extLst>
          </p:cNvPr>
          <p:cNvSpPr>
            <a:spLocks/>
          </p:cNvSpPr>
          <p:nvPr/>
        </p:nvSpPr>
        <p:spPr>
          <a:xfrm>
            <a:off x="2314591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A3CDC1B-494B-7A42-D42B-4DBD0A909D47}"/>
              </a:ext>
            </a:extLst>
          </p:cNvPr>
          <p:cNvSpPr>
            <a:spLocks/>
          </p:cNvSpPr>
          <p:nvPr/>
        </p:nvSpPr>
        <p:spPr>
          <a:xfrm>
            <a:off x="2087921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8606AE66-2A0A-68CA-9C13-5565C1BA4AFC}"/>
              </a:ext>
            </a:extLst>
          </p:cNvPr>
          <p:cNvSpPr>
            <a:spLocks/>
          </p:cNvSpPr>
          <p:nvPr/>
        </p:nvSpPr>
        <p:spPr>
          <a:xfrm>
            <a:off x="2580289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4A18491-4FC7-29EC-3BF9-E0A8A198DD4F}"/>
              </a:ext>
            </a:extLst>
          </p:cNvPr>
          <p:cNvSpPr>
            <a:spLocks/>
          </p:cNvSpPr>
          <p:nvPr/>
        </p:nvSpPr>
        <p:spPr>
          <a:xfrm>
            <a:off x="3261135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55297FFE-9401-9E21-AD25-597003208686}"/>
              </a:ext>
            </a:extLst>
          </p:cNvPr>
          <p:cNvSpPr>
            <a:spLocks/>
          </p:cNvSpPr>
          <p:nvPr/>
        </p:nvSpPr>
        <p:spPr>
          <a:xfrm>
            <a:off x="2656298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A5DEF843-7304-B9D1-141E-D947135B81A8}"/>
              </a:ext>
            </a:extLst>
          </p:cNvPr>
          <p:cNvSpPr>
            <a:spLocks/>
          </p:cNvSpPr>
          <p:nvPr/>
        </p:nvSpPr>
        <p:spPr>
          <a:xfrm>
            <a:off x="2434732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613574-A832-EBBE-2583-CD23BC386F3E}"/>
              </a:ext>
            </a:extLst>
          </p:cNvPr>
          <p:cNvSpPr>
            <a:spLocks/>
          </p:cNvSpPr>
          <p:nvPr/>
        </p:nvSpPr>
        <p:spPr>
          <a:xfrm>
            <a:off x="2940192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886E1D06-0304-BEC2-B671-1519C2AD9582}"/>
              </a:ext>
            </a:extLst>
          </p:cNvPr>
          <p:cNvSpPr>
            <a:spLocks/>
          </p:cNvSpPr>
          <p:nvPr/>
        </p:nvSpPr>
        <p:spPr>
          <a:xfrm>
            <a:off x="2888456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43BBD0-FB83-4001-4DC1-2E775B5D1640}"/>
              </a:ext>
            </a:extLst>
          </p:cNvPr>
          <p:cNvSpPr>
            <a:spLocks/>
          </p:cNvSpPr>
          <p:nvPr/>
        </p:nvSpPr>
        <p:spPr>
          <a:xfrm>
            <a:off x="3430155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riangle 74">
            <a:extLst>
              <a:ext uri="{FF2B5EF4-FFF2-40B4-BE49-F238E27FC236}">
                <a16:creationId xmlns:a16="http://schemas.microsoft.com/office/drawing/2014/main" id="{25F85A13-ECF1-F687-2290-DA4662BAAD34}"/>
              </a:ext>
            </a:extLst>
          </p:cNvPr>
          <p:cNvSpPr>
            <a:spLocks/>
          </p:cNvSpPr>
          <p:nvPr/>
        </p:nvSpPr>
        <p:spPr>
          <a:xfrm>
            <a:off x="2609987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A2EA58-4DEF-BFB3-285B-C6E920AC0517}"/>
              </a:ext>
            </a:extLst>
          </p:cNvPr>
          <p:cNvSpPr>
            <a:spLocks/>
          </p:cNvSpPr>
          <p:nvPr/>
        </p:nvSpPr>
        <p:spPr>
          <a:xfrm>
            <a:off x="1888535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7396DB-14EF-86D0-5766-AB805086C421}"/>
              </a:ext>
            </a:extLst>
          </p:cNvPr>
          <p:cNvSpPr>
            <a:spLocks/>
          </p:cNvSpPr>
          <p:nvPr/>
        </p:nvSpPr>
        <p:spPr>
          <a:xfrm>
            <a:off x="3371817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680BBC1-7650-5B7B-D35A-5A78018CA821}"/>
              </a:ext>
            </a:extLst>
          </p:cNvPr>
          <p:cNvSpPr>
            <a:spLocks/>
          </p:cNvSpPr>
          <p:nvPr/>
        </p:nvSpPr>
        <p:spPr>
          <a:xfrm>
            <a:off x="1740366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AE1616-D099-10DE-3941-D53900A2E14C}"/>
              </a:ext>
            </a:extLst>
          </p:cNvPr>
          <p:cNvSpPr>
            <a:spLocks/>
          </p:cNvSpPr>
          <p:nvPr/>
        </p:nvSpPr>
        <p:spPr>
          <a:xfrm>
            <a:off x="3423839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2BF25C0-F4E5-E6D2-93E2-5FAB15CC0859}"/>
              </a:ext>
            </a:extLst>
          </p:cNvPr>
          <p:cNvSpPr>
            <a:spLocks/>
          </p:cNvSpPr>
          <p:nvPr/>
        </p:nvSpPr>
        <p:spPr>
          <a:xfrm>
            <a:off x="3291401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AE51BC1-886B-EC2B-8F27-8B72D21CABD9}"/>
              </a:ext>
            </a:extLst>
          </p:cNvPr>
          <p:cNvSpPr>
            <a:spLocks/>
          </p:cNvSpPr>
          <p:nvPr/>
        </p:nvSpPr>
        <p:spPr>
          <a:xfrm>
            <a:off x="2923480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E658793-8F23-BBDB-6389-6FC1020CAB75}"/>
              </a:ext>
            </a:extLst>
          </p:cNvPr>
          <p:cNvSpPr>
            <a:spLocks/>
          </p:cNvSpPr>
          <p:nvPr/>
        </p:nvSpPr>
        <p:spPr>
          <a:xfrm>
            <a:off x="3140824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278CDE2-7C9B-49D5-FA09-B45BF4975850}"/>
              </a:ext>
            </a:extLst>
          </p:cNvPr>
          <p:cNvSpPr>
            <a:spLocks/>
          </p:cNvSpPr>
          <p:nvPr/>
        </p:nvSpPr>
        <p:spPr>
          <a:xfrm>
            <a:off x="1967610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A826C55-EFD5-72B6-932C-BB6B6822EE3B}"/>
              </a:ext>
            </a:extLst>
          </p:cNvPr>
          <p:cNvSpPr>
            <a:spLocks/>
          </p:cNvSpPr>
          <p:nvPr/>
        </p:nvSpPr>
        <p:spPr>
          <a:xfrm>
            <a:off x="1692449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33CFE7C-9D48-A460-1362-7E112FDD4A45}"/>
              </a:ext>
            </a:extLst>
          </p:cNvPr>
          <p:cNvSpPr>
            <a:spLocks/>
          </p:cNvSpPr>
          <p:nvPr/>
        </p:nvSpPr>
        <p:spPr>
          <a:xfrm>
            <a:off x="2161649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7508127-7DDD-079E-FCB9-8DF1FB67AC7B}"/>
              </a:ext>
            </a:extLst>
          </p:cNvPr>
          <p:cNvSpPr>
            <a:spLocks/>
          </p:cNvSpPr>
          <p:nvPr/>
        </p:nvSpPr>
        <p:spPr>
          <a:xfrm>
            <a:off x="3219138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F61BA42-7E76-F8D1-7730-683A780AF05A}"/>
              </a:ext>
            </a:extLst>
          </p:cNvPr>
          <p:cNvGrpSpPr/>
          <p:nvPr/>
        </p:nvGrpSpPr>
        <p:grpSpPr>
          <a:xfrm>
            <a:off x="4353963" y="2795200"/>
            <a:ext cx="2355548" cy="1818392"/>
            <a:chOff x="1368539" y="1147076"/>
            <a:chExt cx="1188720" cy="1188720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0E2023E-708C-88F8-8A02-275B4F541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F0EE0A6-A00A-E3D5-6661-EFC78CD76E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8539" y="2331396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7E46A0-3AC6-BA70-743B-43A84474C773}"/>
              </a:ext>
            </a:extLst>
          </p:cNvPr>
          <p:cNvSpPr>
            <a:spLocks/>
          </p:cNvSpPr>
          <p:nvPr/>
        </p:nvSpPr>
        <p:spPr>
          <a:xfrm>
            <a:off x="5270970" y="29746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88500-ADD0-9B33-8C96-BD18DD7D4FA7}"/>
              </a:ext>
            </a:extLst>
          </p:cNvPr>
          <p:cNvSpPr>
            <a:spLocks/>
          </p:cNvSpPr>
          <p:nvPr/>
        </p:nvSpPr>
        <p:spPr>
          <a:xfrm>
            <a:off x="5486517" y="4350564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riangle 113">
            <a:extLst>
              <a:ext uri="{FF2B5EF4-FFF2-40B4-BE49-F238E27FC236}">
                <a16:creationId xmlns:a16="http://schemas.microsoft.com/office/drawing/2014/main" id="{BFDBC072-A1A3-AC38-7476-04955A93ABF6}"/>
              </a:ext>
            </a:extLst>
          </p:cNvPr>
          <p:cNvSpPr>
            <a:spLocks/>
          </p:cNvSpPr>
          <p:nvPr/>
        </p:nvSpPr>
        <p:spPr>
          <a:xfrm>
            <a:off x="5178929" y="3633136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F0BE139-72D6-17D9-20D0-5FD63F595F89}"/>
              </a:ext>
            </a:extLst>
          </p:cNvPr>
          <p:cNvSpPr>
            <a:spLocks/>
          </p:cNvSpPr>
          <p:nvPr/>
        </p:nvSpPr>
        <p:spPr>
          <a:xfrm>
            <a:off x="4585746" y="3299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4CC954B-3117-D4B2-9952-B10D566DA5A6}"/>
              </a:ext>
            </a:extLst>
          </p:cNvPr>
          <p:cNvSpPr>
            <a:spLocks/>
          </p:cNvSpPr>
          <p:nvPr/>
        </p:nvSpPr>
        <p:spPr>
          <a:xfrm>
            <a:off x="4815834" y="335995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riangle 116">
            <a:extLst>
              <a:ext uri="{FF2B5EF4-FFF2-40B4-BE49-F238E27FC236}">
                <a16:creationId xmlns:a16="http://schemas.microsoft.com/office/drawing/2014/main" id="{9C70F948-2BD5-380E-FCAD-5BF03112F5EF}"/>
              </a:ext>
            </a:extLst>
          </p:cNvPr>
          <p:cNvSpPr>
            <a:spLocks/>
          </p:cNvSpPr>
          <p:nvPr/>
        </p:nvSpPr>
        <p:spPr>
          <a:xfrm>
            <a:off x="5331125" y="350071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3A1A57D-CD3A-2747-A0B1-FA00D7534F33}"/>
              </a:ext>
            </a:extLst>
          </p:cNvPr>
          <p:cNvSpPr>
            <a:spLocks/>
          </p:cNvSpPr>
          <p:nvPr/>
        </p:nvSpPr>
        <p:spPr>
          <a:xfrm>
            <a:off x="4647970" y="401666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riangle 118">
            <a:extLst>
              <a:ext uri="{FF2B5EF4-FFF2-40B4-BE49-F238E27FC236}">
                <a16:creationId xmlns:a16="http://schemas.microsoft.com/office/drawing/2014/main" id="{98962B21-7260-BC74-0A4B-DF875033EF2C}"/>
              </a:ext>
            </a:extLst>
          </p:cNvPr>
          <p:cNvSpPr>
            <a:spLocks/>
          </p:cNvSpPr>
          <p:nvPr/>
        </p:nvSpPr>
        <p:spPr>
          <a:xfrm>
            <a:off x="5115662" y="386382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EB400D2-A696-370B-5F4D-AF7B910025E7}"/>
              </a:ext>
            </a:extLst>
          </p:cNvPr>
          <p:cNvSpPr>
            <a:spLocks/>
          </p:cNvSpPr>
          <p:nvPr/>
        </p:nvSpPr>
        <p:spPr>
          <a:xfrm>
            <a:off x="5950576" y="28651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riangle 120">
            <a:extLst>
              <a:ext uri="{FF2B5EF4-FFF2-40B4-BE49-F238E27FC236}">
                <a16:creationId xmlns:a16="http://schemas.microsoft.com/office/drawing/2014/main" id="{95AE2077-93E2-D887-FCD3-46BF68BBA05E}"/>
              </a:ext>
            </a:extLst>
          </p:cNvPr>
          <p:cNvSpPr>
            <a:spLocks/>
          </p:cNvSpPr>
          <p:nvPr/>
        </p:nvSpPr>
        <p:spPr>
          <a:xfrm>
            <a:off x="5699546" y="4035684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469C892-0400-A4D2-358D-FC28507F5ED8}"/>
              </a:ext>
            </a:extLst>
          </p:cNvPr>
          <p:cNvSpPr>
            <a:spLocks/>
          </p:cNvSpPr>
          <p:nvPr/>
        </p:nvSpPr>
        <p:spPr>
          <a:xfrm>
            <a:off x="5520910" y="295145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riangle 122">
            <a:extLst>
              <a:ext uri="{FF2B5EF4-FFF2-40B4-BE49-F238E27FC236}">
                <a16:creationId xmlns:a16="http://schemas.microsoft.com/office/drawing/2014/main" id="{5B0FA740-CC27-C321-E6D6-C50AD0253A80}"/>
              </a:ext>
            </a:extLst>
          </p:cNvPr>
          <p:cNvSpPr>
            <a:spLocks/>
          </p:cNvSpPr>
          <p:nvPr/>
        </p:nvSpPr>
        <p:spPr>
          <a:xfrm>
            <a:off x="5295188" y="3816370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633EE4-2156-3684-E3BC-32C9609FC456}"/>
              </a:ext>
            </a:extLst>
          </p:cNvPr>
          <p:cNvSpPr>
            <a:spLocks/>
          </p:cNvSpPr>
          <p:nvPr/>
        </p:nvSpPr>
        <p:spPr>
          <a:xfrm>
            <a:off x="5068518" y="317379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riangle 124">
            <a:extLst>
              <a:ext uri="{FF2B5EF4-FFF2-40B4-BE49-F238E27FC236}">
                <a16:creationId xmlns:a16="http://schemas.microsoft.com/office/drawing/2014/main" id="{489AB198-B1C0-E3D5-5FAE-04A31AB761DB}"/>
              </a:ext>
            </a:extLst>
          </p:cNvPr>
          <p:cNvSpPr>
            <a:spLocks/>
          </p:cNvSpPr>
          <p:nvPr/>
        </p:nvSpPr>
        <p:spPr>
          <a:xfrm>
            <a:off x="5560886" y="37971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A031BC0-F36C-E125-EEEC-673ECC795EB4}"/>
              </a:ext>
            </a:extLst>
          </p:cNvPr>
          <p:cNvSpPr>
            <a:spLocks/>
          </p:cNvSpPr>
          <p:nvPr/>
        </p:nvSpPr>
        <p:spPr>
          <a:xfrm>
            <a:off x="6241732" y="3696059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6543CD0F-A071-C8CA-FCA2-C41B9255D376}"/>
              </a:ext>
            </a:extLst>
          </p:cNvPr>
          <p:cNvSpPr>
            <a:spLocks/>
          </p:cNvSpPr>
          <p:nvPr/>
        </p:nvSpPr>
        <p:spPr>
          <a:xfrm>
            <a:off x="5636895" y="3628585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riangle 127">
            <a:extLst>
              <a:ext uri="{FF2B5EF4-FFF2-40B4-BE49-F238E27FC236}">
                <a16:creationId xmlns:a16="http://schemas.microsoft.com/office/drawing/2014/main" id="{791853DB-41E6-CAC8-170D-5AC98892BA63}"/>
              </a:ext>
            </a:extLst>
          </p:cNvPr>
          <p:cNvSpPr>
            <a:spLocks/>
          </p:cNvSpPr>
          <p:nvPr/>
        </p:nvSpPr>
        <p:spPr>
          <a:xfrm>
            <a:off x="5415329" y="4074098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1C0A56-019C-B2B2-D26B-A3D366EA8496}"/>
              </a:ext>
            </a:extLst>
          </p:cNvPr>
          <p:cNvSpPr>
            <a:spLocks/>
          </p:cNvSpPr>
          <p:nvPr/>
        </p:nvSpPr>
        <p:spPr>
          <a:xfrm>
            <a:off x="5920789" y="4268136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riangle 129">
            <a:extLst>
              <a:ext uri="{FF2B5EF4-FFF2-40B4-BE49-F238E27FC236}">
                <a16:creationId xmlns:a16="http://schemas.microsoft.com/office/drawing/2014/main" id="{0336CBC3-5D16-84A6-07FE-4FEF328518D4}"/>
              </a:ext>
            </a:extLst>
          </p:cNvPr>
          <p:cNvSpPr>
            <a:spLocks/>
          </p:cNvSpPr>
          <p:nvPr/>
        </p:nvSpPr>
        <p:spPr>
          <a:xfrm>
            <a:off x="5869053" y="383904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7F22FD6-6289-6CB3-FEE3-8A37D6DD912D}"/>
              </a:ext>
            </a:extLst>
          </p:cNvPr>
          <p:cNvSpPr>
            <a:spLocks/>
          </p:cNvSpPr>
          <p:nvPr/>
        </p:nvSpPr>
        <p:spPr>
          <a:xfrm>
            <a:off x="6410752" y="334504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riangle 131">
            <a:extLst>
              <a:ext uri="{FF2B5EF4-FFF2-40B4-BE49-F238E27FC236}">
                <a16:creationId xmlns:a16="http://schemas.microsoft.com/office/drawing/2014/main" id="{EC5C1FF6-8321-FDC2-AFB7-1F1158DBF7E2}"/>
              </a:ext>
            </a:extLst>
          </p:cNvPr>
          <p:cNvSpPr>
            <a:spLocks/>
          </p:cNvSpPr>
          <p:nvPr/>
        </p:nvSpPr>
        <p:spPr>
          <a:xfrm>
            <a:off x="5590584" y="3328051"/>
            <a:ext cx="120311" cy="120311"/>
          </a:xfrm>
          <a:prstGeom prst="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4C1A77-CE8D-FEB9-8891-C0B76304441B}"/>
              </a:ext>
            </a:extLst>
          </p:cNvPr>
          <p:cNvSpPr>
            <a:spLocks/>
          </p:cNvSpPr>
          <p:nvPr/>
        </p:nvSpPr>
        <p:spPr>
          <a:xfrm>
            <a:off x="4869132" y="296955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33F8CCF-6449-6A47-E9CB-DB81B7EDD083}"/>
              </a:ext>
            </a:extLst>
          </p:cNvPr>
          <p:cNvSpPr>
            <a:spLocks/>
          </p:cNvSpPr>
          <p:nvPr/>
        </p:nvSpPr>
        <p:spPr>
          <a:xfrm>
            <a:off x="6352414" y="291594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699A18-9AF9-1376-423F-2ED97660ABF1}"/>
              </a:ext>
            </a:extLst>
          </p:cNvPr>
          <p:cNvSpPr>
            <a:spLocks/>
          </p:cNvSpPr>
          <p:nvPr/>
        </p:nvSpPr>
        <p:spPr>
          <a:xfrm>
            <a:off x="4720963" y="368874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FDD45EE-2B91-2640-FE17-F907C178AB04}"/>
              </a:ext>
            </a:extLst>
          </p:cNvPr>
          <p:cNvSpPr>
            <a:spLocks/>
          </p:cNvSpPr>
          <p:nvPr/>
        </p:nvSpPr>
        <p:spPr>
          <a:xfrm>
            <a:off x="6404436" y="3967522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9113F6-A96E-1888-135A-42F8F7853BEA}"/>
              </a:ext>
            </a:extLst>
          </p:cNvPr>
          <p:cNvSpPr>
            <a:spLocks/>
          </p:cNvSpPr>
          <p:nvPr/>
        </p:nvSpPr>
        <p:spPr>
          <a:xfrm>
            <a:off x="6271998" y="41559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5D52976-9EF4-5305-8CC0-E09A2A390B63}"/>
              </a:ext>
            </a:extLst>
          </p:cNvPr>
          <p:cNvSpPr>
            <a:spLocks/>
          </p:cNvSpPr>
          <p:nvPr/>
        </p:nvSpPr>
        <p:spPr>
          <a:xfrm>
            <a:off x="5904077" y="3238087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D00685-C066-4E11-E8EA-F7B056FBB574}"/>
              </a:ext>
            </a:extLst>
          </p:cNvPr>
          <p:cNvSpPr>
            <a:spLocks/>
          </p:cNvSpPr>
          <p:nvPr/>
        </p:nvSpPr>
        <p:spPr>
          <a:xfrm>
            <a:off x="6121421" y="3184028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4339E62-2410-CAE2-1908-BE956A0FB54B}"/>
              </a:ext>
            </a:extLst>
          </p:cNvPr>
          <p:cNvSpPr>
            <a:spLocks/>
          </p:cNvSpPr>
          <p:nvPr/>
        </p:nvSpPr>
        <p:spPr>
          <a:xfrm>
            <a:off x="4948207" y="4253595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40EA76F-0ED3-2B63-EE81-97638AC2E5C4}"/>
              </a:ext>
            </a:extLst>
          </p:cNvPr>
          <p:cNvSpPr>
            <a:spLocks/>
          </p:cNvSpPr>
          <p:nvPr/>
        </p:nvSpPr>
        <p:spPr>
          <a:xfrm>
            <a:off x="4673046" y="435653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056C9FD-6921-A3A5-9400-809D2900F755}"/>
              </a:ext>
            </a:extLst>
          </p:cNvPr>
          <p:cNvSpPr>
            <a:spLocks/>
          </p:cNvSpPr>
          <p:nvPr/>
        </p:nvSpPr>
        <p:spPr>
          <a:xfrm>
            <a:off x="5142246" y="4142023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0CD8AF7-3D5F-E6CC-049E-32C9BB2F388A}"/>
              </a:ext>
            </a:extLst>
          </p:cNvPr>
          <p:cNvSpPr>
            <a:spLocks/>
          </p:cNvSpPr>
          <p:nvPr/>
        </p:nvSpPr>
        <p:spPr>
          <a:xfrm>
            <a:off x="6199735" y="4342421"/>
            <a:ext cx="120311" cy="120311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795791-1908-C39B-C47E-7E2BB075993E}"/>
              </a:ext>
            </a:extLst>
          </p:cNvPr>
          <p:cNvGrpSpPr/>
          <p:nvPr/>
        </p:nvGrpSpPr>
        <p:grpSpPr>
          <a:xfrm>
            <a:off x="824982" y="634929"/>
            <a:ext cx="2445450" cy="1458818"/>
            <a:chOff x="824982" y="634929"/>
            <a:chExt cx="2445450" cy="1458818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E57C4D9-41FD-EF3A-E6F1-EB19C1E59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1553" y="634929"/>
              <a:ext cx="1947509" cy="1458818"/>
            </a:xfrm>
            <a:prstGeom prst="line">
              <a:avLst/>
            </a:prstGeom>
            <a:ln w="254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930FE97-922B-FCDF-2279-9C3DE715D29C}"/>
                </a:ext>
              </a:extLst>
            </p:cNvPr>
            <p:cNvSpPr/>
            <p:nvPr/>
          </p:nvSpPr>
          <p:spPr>
            <a:xfrm rot="19382966">
              <a:off x="824982" y="776254"/>
              <a:ext cx="2445450" cy="652740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9084132-61B5-4F3B-8150-ACED235DE83A}"/>
              </a:ext>
            </a:extLst>
          </p:cNvPr>
          <p:cNvCxnSpPr>
            <a:cxnSpLocks/>
          </p:cNvCxnSpPr>
          <p:nvPr/>
        </p:nvCxnSpPr>
        <p:spPr>
          <a:xfrm>
            <a:off x="5325422" y="718748"/>
            <a:ext cx="1203212" cy="13292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70A01E5-8E2C-B6F8-9336-7E1B0F87AA41}"/>
              </a:ext>
            </a:extLst>
          </p:cNvPr>
          <p:cNvSpPr/>
          <p:nvPr/>
        </p:nvSpPr>
        <p:spPr>
          <a:xfrm rot="2889177">
            <a:off x="5352175" y="685821"/>
            <a:ext cx="1815097" cy="866520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DFDC7EC-56A9-F883-9208-03A132F5E500}"/>
              </a:ext>
            </a:extLst>
          </p:cNvPr>
          <p:cNvCxnSpPr>
            <a:cxnSpLocks/>
          </p:cNvCxnSpPr>
          <p:nvPr/>
        </p:nvCxnSpPr>
        <p:spPr>
          <a:xfrm flipH="1">
            <a:off x="5380418" y="3305804"/>
            <a:ext cx="1352900" cy="1274622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C9189C9-B8E4-8DB8-0AF7-6130AD3DA56E}"/>
              </a:ext>
            </a:extLst>
          </p:cNvPr>
          <p:cNvSpPr/>
          <p:nvPr/>
        </p:nvSpPr>
        <p:spPr>
          <a:xfrm rot="8162178">
            <a:off x="5354172" y="3834147"/>
            <a:ext cx="1873286" cy="632741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D9061BF-A4A8-230F-0BB6-C07D519A20F2}"/>
              </a:ext>
            </a:extLst>
          </p:cNvPr>
          <p:cNvCxnSpPr>
            <a:cxnSpLocks/>
          </p:cNvCxnSpPr>
          <p:nvPr/>
        </p:nvCxnSpPr>
        <p:spPr>
          <a:xfrm flipH="1" flipV="1">
            <a:off x="1209675" y="3480262"/>
            <a:ext cx="1823253" cy="1063163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927CFD0-3A3A-22B3-31BE-7C369EF137C1}"/>
              </a:ext>
            </a:extLst>
          </p:cNvPr>
          <p:cNvSpPr/>
          <p:nvPr/>
        </p:nvSpPr>
        <p:spPr>
          <a:xfrm rot="12577949">
            <a:off x="909776" y="3978298"/>
            <a:ext cx="2114713" cy="619849"/>
          </a:xfrm>
          <a:prstGeom prst="rect">
            <a:avLst/>
          </a:prstGeom>
          <a:solidFill>
            <a:srgbClr val="00B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8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0E3E4-68AC-20BB-1447-D88FBCFE7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>
            <a:extLst>
              <a:ext uri="{FF2B5EF4-FFF2-40B4-BE49-F238E27FC236}">
                <a16:creationId xmlns:a16="http://schemas.microsoft.com/office/drawing/2014/main" id="{DB7CF539-631B-62A3-DA2B-6BE597C64EB1}"/>
              </a:ext>
            </a:extLst>
          </p:cNvPr>
          <p:cNvSpPr/>
          <p:nvPr/>
        </p:nvSpPr>
        <p:spPr>
          <a:xfrm>
            <a:off x="2584153" y="1904669"/>
            <a:ext cx="263197" cy="263197"/>
          </a:xfrm>
          <a:prstGeom prst="ellipse">
            <a:avLst/>
          </a:prstGeom>
          <a:solidFill>
            <a:srgbClr val="FF787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E5A2CD0-08CE-5384-8E2B-C4CECC0DE938}"/>
              </a:ext>
            </a:extLst>
          </p:cNvPr>
          <p:cNvSpPr/>
          <p:nvPr/>
        </p:nvSpPr>
        <p:spPr>
          <a:xfrm>
            <a:off x="2584152" y="2248052"/>
            <a:ext cx="263197" cy="263197"/>
          </a:xfrm>
          <a:prstGeom prst="ellipse">
            <a:avLst/>
          </a:prstGeom>
          <a:solidFill>
            <a:srgbClr val="FF787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BB6B384-4C84-81BC-B8FB-A7369E2C6636}"/>
              </a:ext>
            </a:extLst>
          </p:cNvPr>
          <p:cNvSpPr/>
          <p:nvPr/>
        </p:nvSpPr>
        <p:spPr>
          <a:xfrm>
            <a:off x="3546785" y="1570576"/>
            <a:ext cx="263197" cy="263197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990ADF-93A0-D6A0-AD92-7A800E1CB69D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 flipV="1">
            <a:off x="2847350" y="1702175"/>
            <a:ext cx="699435" cy="334093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1EDEB2B-6BD8-289E-B94D-A595C7CAA32E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2847349" y="1702175"/>
            <a:ext cx="699436" cy="677476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22FC9D8E-C306-D477-9889-F2B270E1034E}"/>
              </a:ext>
            </a:extLst>
          </p:cNvPr>
          <p:cNvSpPr/>
          <p:nvPr/>
        </p:nvSpPr>
        <p:spPr>
          <a:xfrm>
            <a:off x="3546784" y="1909315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F622EB-66A3-F132-ED7B-646DADB6D9D9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2847349" y="2040914"/>
            <a:ext cx="699435" cy="4643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7CE1CCC-7938-CCD2-BF70-289AEB8A5696}"/>
              </a:ext>
            </a:extLst>
          </p:cNvPr>
          <p:cNvSpPr/>
          <p:nvPr/>
        </p:nvSpPr>
        <p:spPr>
          <a:xfrm>
            <a:off x="4509414" y="1570575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1FCB5C6-6D58-910C-AA17-9A28C802A9C0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09982" y="1702175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CA426DA-ADA0-4C00-2FC3-6DA29B0944D6}"/>
              </a:ext>
            </a:extLst>
          </p:cNvPr>
          <p:cNvSpPr/>
          <p:nvPr/>
        </p:nvSpPr>
        <p:spPr>
          <a:xfrm>
            <a:off x="3546785" y="224805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D6DB4B-A029-15E5-22FF-2C927E466AF6}"/>
              </a:ext>
            </a:extLst>
          </p:cNvPr>
          <p:cNvCxnSpPr>
            <a:cxnSpLocks/>
            <a:stCxn id="29" idx="6"/>
            <a:endCxn id="13" idx="2"/>
          </p:cNvCxnSpPr>
          <p:nvPr/>
        </p:nvCxnSpPr>
        <p:spPr>
          <a:xfrm>
            <a:off x="2847350" y="2036268"/>
            <a:ext cx="699435" cy="343383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B471B582-6AFB-596C-7C9B-3B468A340F63}"/>
              </a:ext>
            </a:extLst>
          </p:cNvPr>
          <p:cNvSpPr/>
          <p:nvPr/>
        </p:nvSpPr>
        <p:spPr>
          <a:xfrm>
            <a:off x="3546784" y="2586791"/>
            <a:ext cx="263197" cy="263197"/>
          </a:xfrm>
          <a:prstGeom prst="ellipse">
            <a:avLst/>
          </a:prstGeom>
          <a:solidFill>
            <a:schemeClr val="accent1">
              <a:lumMod val="75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D9E9DA-EDD0-CC5F-9380-CA64BC6A88FB}"/>
              </a:ext>
            </a:extLst>
          </p:cNvPr>
          <p:cNvCxnSpPr>
            <a:cxnSpLocks/>
            <a:stCxn id="32" idx="6"/>
            <a:endCxn id="17" idx="2"/>
          </p:cNvCxnSpPr>
          <p:nvPr/>
        </p:nvCxnSpPr>
        <p:spPr>
          <a:xfrm>
            <a:off x="2847349" y="2379651"/>
            <a:ext cx="699435" cy="338739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6F29C9-84D2-0E7F-9816-E4DC1F70E8ED}"/>
              </a:ext>
            </a:extLst>
          </p:cNvPr>
          <p:cNvCxnSpPr>
            <a:cxnSpLocks/>
            <a:stCxn id="32" idx="6"/>
            <a:endCxn id="13" idx="2"/>
          </p:cNvCxnSpPr>
          <p:nvPr/>
        </p:nvCxnSpPr>
        <p:spPr>
          <a:xfrm>
            <a:off x="2847349" y="2379651"/>
            <a:ext cx="699436" cy="0"/>
          </a:xfrm>
          <a:prstGeom prst="line">
            <a:avLst/>
          </a:prstGeom>
          <a:ln w="25400" cmpd="sng">
            <a:solidFill>
              <a:schemeClr val="accent4">
                <a:lumMod val="60000"/>
                <a:lumOff val="4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AB14299-E9D2-E20B-0AFE-1AAEAEDFB502}"/>
              </a:ext>
            </a:extLst>
          </p:cNvPr>
          <p:cNvSpPr/>
          <p:nvPr/>
        </p:nvSpPr>
        <p:spPr>
          <a:xfrm>
            <a:off x="4509414" y="1904762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D44A97-EA6A-F67C-1D8F-2D9666FF3F04}"/>
              </a:ext>
            </a:extLst>
          </p:cNvPr>
          <p:cNvCxnSpPr>
            <a:cxnSpLocks/>
          </p:cNvCxnSpPr>
          <p:nvPr/>
        </p:nvCxnSpPr>
        <p:spPr>
          <a:xfrm>
            <a:off x="3809982" y="2036362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0879B85-2F25-E091-5E6E-3C1525915895}"/>
              </a:ext>
            </a:extLst>
          </p:cNvPr>
          <p:cNvSpPr/>
          <p:nvPr/>
        </p:nvSpPr>
        <p:spPr>
          <a:xfrm>
            <a:off x="4509414" y="2238948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DCC36F0-70BC-318D-A2C9-31FA9B9EA689}"/>
              </a:ext>
            </a:extLst>
          </p:cNvPr>
          <p:cNvCxnSpPr>
            <a:cxnSpLocks/>
          </p:cNvCxnSpPr>
          <p:nvPr/>
        </p:nvCxnSpPr>
        <p:spPr>
          <a:xfrm>
            <a:off x="3809982" y="2370548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DB1810B-40AA-488A-8431-48572189C41C}"/>
              </a:ext>
            </a:extLst>
          </p:cNvPr>
          <p:cNvSpPr/>
          <p:nvPr/>
        </p:nvSpPr>
        <p:spPr>
          <a:xfrm>
            <a:off x="4509414" y="2586790"/>
            <a:ext cx="263197" cy="26319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30FEA5-F906-BE8C-9566-CF543DECF00C}"/>
              </a:ext>
            </a:extLst>
          </p:cNvPr>
          <p:cNvCxnSpPr>
            <a:cxnSpLocks/>
          </p:cNvCxnSpPr>
          <p:nvPr/>
        </p:nvCxnSpPr>
        <p:spPr>
          <a:xfrm>
            <a:off x="3809982" y="2718390"/>
            <a:ext cx="699432" cy="0"/>
          </a:xfrm>
          <a:prstGeom prst="line">
            <a:avLst/>
          </a:prstGeom>
          <a:ln w="25400" cmpd="sng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FD072D3-8F58-301A-FF0E-9826AE657CC0}"/>
              </a:ext>
            </a:extLst>
          </p:cNvPr>
          <p:cNvCxnSpPr>
            <a:cxnSpLocks/>
            <a:stCxn id="69" idx="6"/>
            <a:endCxn id="58" idx="2"/>
          </p:cNvCxnSpPr>
          <p:nvPr/>
        </p:nvCxnSpPr>
        <p:spPr>
          <a:xfrm>
            <a:off x="4772611" y="1702174"/>
            <a:ext cx="699432" cy="505785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B123BF-5072-B9F7-1948-7D92A5D3E15F}"/>
              </a:ext>
            </a:extLst>
          </p:cNvPr>
          <p:cNvCxnSpPr>
            <a:cxnSpLocks/>
            <a:stCxn id="35" idx="6"/>
            <a:endCxn id="58" idx="2"/>
          </p:cNvCxnSpPr>
          <p:nvPr/>
        </p:nvCxnSpPr>
        <p:spPr>
          <a:xfrm>
            <a:off x="4772611" y="2036361"/>
            <a:ext cx="699432" cy="17159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245056-5959-CAB4-FC84-CFCEF08F1E75}"/>
              </a:ext>
            </a:extLst>
          </p:cNvPr>
          <p:cNvCxnSpPr>
            <a:cxnSpLocks/>
            <a:stCxn id="37" idx="6"/>
            <a:endCxn id="58" idx="2"/>
          </p:cNvCxnSpPr>
          <p:nvPr/>
        </p:nvCxnSpPr>
        <p:spPr>
          <a:xfrm flipV="1">
            <a:off x="4772611" y="2207959"/>
            <a:ext cx="699432" cy="162588"/>
          </a:xfrm>
          <a:prstGeom prst="line">
            <a:avLst/>
          </a:prstGeom>
          <a:ln w="25400" cmpd="sng">
            <a:solidFill>
              <a:schemeClr val="accent4">
                <a:lumMod val="40000"/>
                <a:lumOff val="60000"/>
                <a:alpha val="8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5723A8B-F317-418C-4A64-70C05AEB591B}"/>
              </a:ext>
            </a:extLst>
          </p:cNvPr>
          <p:cNvCxnSpPr>
            <a:cxnSpLocks/>
            <a:stCxn id="39" idx="6"/>
            <a:endCxn id="58" idx="2"/>
          </p:cNvCxnSpPr>
          <p:nvPr/>
        </p:nvCxnSpPr>
        <p:spPr>
          <a:xfrm flipV="1">
            <a:off x="4772611" y="2207959"/>
            <a:ext cx="699432" cy="510430"/>
          </a:xfrm>
          <a:prstGeom prst="line">
            <a:avLst/>
          </a:prstGeom>
          <a:ln w="25400" cmpd="sng">
            <a:solidFill>
              <a:schemeClr val="accent4">
                <a:lumMod val="75000"/>
                <a:alpha val="70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D3F4EF-458D-B8E5-439F-080CAF8C80DB}"/>
              </a:ext>
            </a:extLst>
          </p:cNvPr>
          <p:cNvSpPr/>
          <p:nvPr/>
        </p:nvSpPr>
        <p:spPr>
          <a:xfrm>
            <a:off x="5472043" y="2076360"/>
            <a:ext cx="263197" cy="26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3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F2D9DAE9-B0A9-9172-D6B9-8375CEC61A02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/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185B55-BD96-E6F5-9AE4-E9DF21DF2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491" y="1301617"/>
                <a:ext cx="365760" cy="20299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/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7A78ED-3435-D79E-235F-5BD81DBE7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696" y="1909171"/>
                <a:ext cx="496844" cy="49684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/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solidFill>
                <a:schemeClr val="accent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2FB2A94-8F69-9A48-632F-A5E6FBA7B0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1433780"/>
                <a:ext cx="496844" cy="49684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/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85407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7DD54D-1D90-3F21-CD4B-7A69B2C2C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047696"/>
                <a:ext cx="496844" cy="49684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/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solidFill>
                <a:schemeClr val="accent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E407B64-0BEB-BFE7-AEAE-995E0CF5A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405" y="2885622"/>
                <a:ext cx="496844" cy="4968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/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7D6765-B262-8C73-56DE-9F5BAD20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48" y="2499638"/>
                <a:ext cx="335348" cy="430887"/>
              </a:xfrm>
              <a:prstGeom prst="rect">
                <a:avLst/>
              </a:prstGeom>
              <a:blipFill>
                <a:blip r:embed="rId7"/>
                <a:stretch>
                  <a:fillRect t="-8571" r="-285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/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solidFill>
                <a:schemeClr val="accent1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7569C79-197F-D9D7-2B2A-A26927514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8742"/>
                <a:ext cx="496844" cy="49684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0ACD4F-594B-694C-C707-79048DF79D7B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3833249" y="2296118"/>
            <a:ext cx="662551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B9041C-2FE9-0F36-C96C-FA011D90CA4E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833249" y="1682202"/>
            <a:ext cx="662551" cy="508548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FB8946D-4C30-FD4F-4837-7D88CE93D3F3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3833249" y="2406015"/>
            <a:ext cx="662551" cy="728029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5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F6D1-BFA4-A350-9A14-9E4A73B7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13847B73-7BFA-D836-762C-4715B32F18AD}"/>
              </a:ext>
            </a:extLst>
          </p:cNvPr>
          <p:cNvSpPr/>
          <p:nvPr/>
        </p:nvSpPr>
        <p:spPr>
          <a:xfrm rot="2093766">
            <a:off x="2292519" y="336034"/>
            <a:ext cx="3961134" cy="396113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/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solidFill>
                <a:srgbClr val="00808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4B59EB7-F6B2-3C6E-CD6C-A4012515C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593" y="1909170"/>
                <a:ext cx="691855" cy="691855"/>
              </a:xfrm>
              <a:prstGeom prst="ellipse">
                <a:avLst/>
              </a:prstGeom>
              <a:blipFill>
                <a:blip r:embed="rId2"/>
                <a:stretch>
                  <a:fillRect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D0035A-B7F2-CCF2-9ACB-D4D3614BD24C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3876675" y="2314575"/>
            <a:ext cx="525249" cy="772402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1351F2-A4E0-615A-3211-04B46346896A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3876675" y="1703314"/>
            <a:ext cx="525249" cy="392186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CC8D529-CF1F-1AD9-EA26-32FBEEF6FDC4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3876675" y="2203716"/>
            <a:ext cx="423930" cy="0"/>
          </a:xfrm>
          <a:prstGeom prst="line">
            <a:avLst/>
          </a:prstGeom>
          <a:ln w="25400" cmpd="sng">
            <a:solidFill>
              <a:schemeClr val="tx1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/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12D4CA3F-FDA0-3568-01CB-EE9486E59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344" y="1857788"/>
                <a:ext cx="691855" cy="6918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/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1A546E-4D51-303E-4CAD-FDFA486FE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927" y="2554770"/>
                <a:ext cx="335348" cy="430887"/>
              </a:xfrm>
              <a:prstGeom prst="rect">
                <a:avLst/>
              </a:prstGeom>
              <a:blipFill>
                <a:blip r:embed="rId4"/>
                <a:stretch>
                  <a:fillRect t="-8571" r="-2857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/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solidFill>
                <a:srgbClr val="00B050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BC5FC34-6821-40BB-6FD6-70C03A364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1112779"/>
                <a:ext cx="691855" cy="6918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/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solidFill>
                <a:srgbClr val="00B05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94583E0-AF01-56CD-CEC9-60F5A9D65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5" y="1857788"/>
                <a:ext cx="691855" cy="6918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/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7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sz="17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7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84EAB1F-3769-841F-A7DC-0CC848364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604" y="2985657"/>
                <a:ext cx="691855" cy="69185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9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71DA0FB-4DDE-9E78-69BF-17D476927AE4}"/>
              </a:ext>
            </a:extLst>
          </p:cNvPr>
          <p:cNvGrpSpPr/>
          <p:nvPr/>
        </p:nvGrpSpPr>
        <p:grpSpPr>
          <a:xfrm>
            <a:off x="1645533" y="1294646"/>
            <a:ext cx="2355548" cy="1818392"/>
            <a:chOff x="1364877" y="1147076"/>
            <a:chExt cx="1188720" cy="118872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54792F1-C75A-9538-42B5-9E9E84D3C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021" y="1147076"/>
              <a:ext cx="0" cy="118872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D606106-2DB0-F883-BA34-B2CF857257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4877" y="2326652"/>
              <a:ext cx="118872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E6DDD-A71D-5B7D-547A-3F87054969E5}"/>
              </a:ext>
            </a:extLst>
          </p:cNvPr>
          <p:cNvSpPr>
            <a:spLocks/>
          </p:cNvSpPr>
          <p:nvPr/>
        </p:nvSpPr>
        <p:spPr>
          <a:xfrm>
            <a:off x="2582538" y="145897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A3439E-35C9-C26D-B882-FD71AEFB7ADD}"/>
              </a:ext>
            </a:extLst>
          </p:cNvPr>
          <p:cNvSpPr>
            <a:spLocks/>
          </p:cNvSpPr>
          <p:nvPr/>
        </p:nvSpPr>
        <p:spPr>
          <a:xfrm>
            <a:off x="3040853" y="2209541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CB08E242-F086-E979-5373-0B35A6A26CC1}"/>
              </a:ext>
            </a:extLst>
          </p:cNvPr>
          <p:cNvSpPr>
            <a:spLocks/>
          </p:cNvSpPr>
          <p:nvPr/>
        </p:nvSpPr>
        <p:spPr>
          <a:xfrm>
            <a:off x="2303274" y="257454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428BEEF-32F8-D020-245F-9FC0BB27E01E}"/>
              </a:ext>
            </a:extLst>
          </p:cNvPr>
          <p:cNvSpPr>
            <a:spLocks/>
          </p:cNvSpPr>
          <p:nvPr/>
        </p:nvSpPr>
        <p:spPr>
          <a:xfrm>
            <a:off x="3577100" y="147571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09921B-273E-71F2-D1AC-9177BCE5098F}"/>
              </a:ext>
            </a:extLst>
          </p:cNvPr>
          <p:cNvSpPr>
            <a:spLocks/>
          </p:cNvSpPr>
          <p:nvPr/>
        </p:nvSpPr>
        <p:spPr>
          <a:xfrm>
            <a:off x="3349854" y="18233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6E32B364-A52F-6668-0E75-BB1C2F8D5ACF}"/>
              </a:ext>
            </a:extLst>
          </p:cNvPr>
          <p:cNvSpPr>
            <a:spLocks/>
          </p:cNvSpPr>
          <p:nvPr/>
        </p:nvSpPr>
        <p:spPr>
          <a:xfrm>
            <a:off x="2576376" y="2517308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E10574-EBB9-6CB0-EE4E-B1860DFE6498}"/>
              </a:ext>
            </a:extLst>
          </p:cNvPr>
          <p:cNvSpPr>
            <a:spLocks/>
          </p:cNvSpPr>
          <p:nvPr/>
        </p:nvSpPr>
        <p:spPr>
          <a:xfrm>
            <a:off x="3695162" y="180411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442D3F15-B0DC-F660-7FCC-9ECC3764DEB8}"/>
              </a:ext>
            </a:extLst>
          </p:cNvPr>
          <p:cNvSpPr>
            <a:spLocks/>
          </p:cNvSpPr>
          <p:nvPr/>
        </p:nvSpPr>
        <p:spPr>
          <a:xfrm>
            <a:off x="2007535" y="2413405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72E38D9-8259-DB4C-E35F-F0986FFBD51C}"/>
              </a:ext>
            </a:extLst>
          </p:cNvPr>
          <p:cNvSpPr>
            <a:spLocks/>
          </p:cNvSpPr>
          <p:nvPr/>
        </p:nvSpPr>
        <p:spPr>
          <a:xfrm>
            <a:off x="3307459" y="137914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0A04D083-0E9C-7389-2B1C-8C5CA0D40272}"/>
              </a:ext>
            </a:extLst>
          </p:cNvPr>
          <p:cNvSpPr>
            <a:spLocks/>
          </p:cNvSpPr>
          <p:nvPr/>
        </p:nvSpPr>
        <p:spPr>
          <a:xfrm>
            <a:off x="1778494" y="225516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0BE1B9-95C6-DD23-A23B-CBDC8A6B778B}"/>
              </a:ext>
            </a:extLst>
          </p:cNvPr>
          <p:cNvSpPr>
            <a:spLocks/>
          </p:cNvSpPr>
          <p:nvPr/>
        </p:nvSpPr>
        <p:spPr>
          <a:xfrm>
            <a:off x="2693227" y="1783398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D02636F0-72D6-7DD7-8F02-79F14FE47F92}"/>
              </a:ext>
            </a:extLst>
          </p:cNvPr>
          <p:cNvSpPr>
            <a:spLocks/>
          </p:cNvSpPr>
          <p:nvPr/>
        </p:nvSpPr>
        <p:spPr>
          <a:xfrm>
            <a:off x="2243118" y="227868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BB6DA4-9291-5237-2598-93480D24E9A9}"/>
              </a:ext>
            </a:extLst>
          </p:cNvPr>
          <p:cNvSpPr>
            <a:spLocks/>
          </p:cNvSpPr>
          <p:nvPr/>
        </p:nvSpPr>
        <p:spPr>
          <a:xfrm>
            <a:off x="2427628" y="1863924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23F21995-482D-DF1C-4B0B-721C3B62BC56}"/>
              </a:ext>
            </a:extLst>
          </p:cNvPr>
          <p:cNvSpPr>
            <a:spLocks/>
          </p:cNvSpPr>
          <p:nvPr/>
        </p:nvSpPr>
        <p:spPr>
          <a:xfrm>
            <a:off x="2363430" y="205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FB508D-E0A4-8D3B-4076-CE3F095AD52E}"/>
              </a:ext>
            </a:extLst>
          </p:cNvPr>
          <p:cNvSpPr>
            <a:spLocks/>
          </p:cNvSpPr>
          <p:nvPr/>
        </p:nvSpPr>
        <p:spPr>
          <a:xfrm>
            <a:off x="3427770" y="232803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F74EEFBA-BDFC-4258-A598-08604A49C2C9}"/>
              </a:ext>
            </a:extLst>
          </p:cNvPr>
          <p:cNvSpPr>
            <a:spLocks/>
          </p:cNvSpPr>
          <p:nvPr/>
        </p:nvSpPr>
        <p:spPr>
          <a:xfrm>
            <a:off x="2113477" y="2831556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7CB0428B-CC71-3B6F-5364-30389296F921}"/>
              </a:ext>
            </a:extLst>
          </p:cNvPr>
          <p:cNvSpPr>
            <a:spLocks/>
          </p:cNvSpPr>
          <p:nvPr/>
        </p:nvSpPr>
        <p:spPr>
          <a:xfrm>
            <a:off x="2591110" y="2804369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iangle 99">
            <a:extLst>
              <a:ext uri="{FF2B5EF4-FFF2-40B4-BE49-F238E27FC236}">
                <a16:creationId xmlns:a16="http://schemas.microsoft.com/office/drawing/2014/main" id="{CB7FD245-8A19-35B6-AEFB-31A4DA0FAAAE}"/>
              </a:ext>
            </a:extLst>
          </p:cNvPr>
          <p:cNvSpPr>
            <a:spLocks/>
          </p:cNvSpPr>
          <p:nvPr/>
        </p:nvSpPr>
        <p:spPr>
          <a:xfrm>
            <a:off x="2091668" y="1740001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18963AB-5DB7-348B-93DE-340447970D3A}"/>
              </a:ext>
            </a:extLst>
          </p:cNvPr>
          <p:cNvSpPr>
            <a:spLocks/>
          </p:cNvSpPr>
          <p:nvPr/>
        </p:nvSpPr>
        <p:spPr>
          <a:xfrm>
            <a:off x="3548081" y="2810776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riangle 101">
            <a:extLst>
              <a:ext uri="{FF2B5EF4-FFF2-40B4-BE49-F238E27FC236}">
                <a16:creationId xmlns:a16="http://schemas.microsoft.com/office/drawing/2014/main" id="{FEC9BD25-45D6-2D4B-3DE9-506D53595841}"/>
              </a:ext>
            </a:extLst>
          </p:cNvPr>
          <p:cNvSpPr>
            <a:spLocks/>
          </p:cNvSpPr>
          <p:nvPr/>
        </p:nvSpPr>
        <p:spPr>
          <a:xfrm>
            <a:off x="3187148" y="2748693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F4758B0-E581-FBFB-AE2B-891DBE71657F}"/>
              </a:ext>
            </a:extLst>
          </p:cNvPr>
          <p:cNvSpPr>
            <a:spLocks/>
          </p:cNvSpPr>
          <p:nvPr/>
        </p:nvSpPr>
        <p:spPr>
          <a:xfrm>
            <a:off x="3786823" y="2323012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08FD94F0-46B6-F8BB-AB18-DC9A9DBDEA10}"/>
              </a:ext>
            </a:extLst>
          </p:cNvPr>
          <p:cNvSpPr>
            <a:spLocks/>
          </p:cNvSpPr>
          <p:nvPr/>
        </p:nvSpPr>
        <p:spPr>
          <a:xfrm>
            <a:off x="2729590" y="2131290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AB3ACD0-5519-FB37-8665-2748216900DC}"/>
              </a:ext>
            </a:extLst>
          </p:cNvPr>
          <p:cNvSpPr>
            <a:spLocks/>
          </p:cNvSpPr>
          <p:nvPr/>
        </p:nvSpPr>
        <p:spPr>
          <a:xfrm>
            <a:off x="2226015" y="1483515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/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19CBCBE6-A360-0B70-A47C-61CF853D7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566" y="3039228"/>
                <a:ext cx="428515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/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81DC239-41F7-7998-884A-C1E03CDBC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80" y="1381871"/>
                <a:ext cx="43325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C1D7A1C-E7DC-DE22-4AA3-A122904AB8F5}"/>
              </a:ext>
            </a:extLst>
          </p:cNvPr>
          <p:cNvCxnSpPr>
            <a:cxnSpLocks/>
          </p:cNvCxnSpPr>
          <p:nvPr/>
        </p:nvCxnSpPr>
        <p:spPr>
          <a:xfrm>
            <a:off x="2968429" y="1294646"/>
            <a:ext cx="0" cy="1870812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/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D7BC4CFB-FCEA-BBBD-6EBA-38528871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946" y="3124650"/>
                <a:ext cx="344966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B037EDE-7AB6-9052-917F-955E4084E3BE}"/>
              </a:ext>
            </a:extLst>
          </p:cNvPr>
          <p:cNvCxnSpPr>
            <a:cxnSpLocks/>
          </p:cNvCxnSpPr>
          <p:nvPr/>
        </p:nvCxnSpPr>
        <p:spPr>
          <a:xfrm>
            <a:off x="1610139" y="2024785"/>
            <a:ext cx="2372836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/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0587C8D-FEC6-6629-50F1-5AE3AA5B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83" y="187404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EB6C86D-D81E-15CC-8F8D-C51092A0EC37}"/>
              </a:ext>
            </a:extLst>
          </p:cNvPr>
          <p:cNvCxnSpPr>
            <a:cxnSpLocks/>
          </p:cNvCxnSpPr>
          <p:nvPr/>
        </p:nvCxnSpPr>
        <p:spPr>
          <a:xfrm flipH="1">
            <a:off x="5518876" y="1416733"/>
            <a:ext cx="731520" cy="733331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8933E0B4-1A1F-2AFB-3506-F673FC290CE1}"/>
              </a:ext>
            </a:extLst>
          </p:cNvPr>
          <p:cNvCxnSpPr>
            <a:cxnSpLocks/>
          </p:cNvCxnSpPr>
          <p:nvPr/>
        </p:nvCxnSpPr>
        <p:spPr>
          <a:xfrm>
            <a:off x="6250396" y="1417638"/>
            <a:ext cx="731520" cy="73152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6374003-0C32-D430-24B0-34F2E2D32E6E}"/>
              </a:ext>
            </a:extLst>
          </p:cNvPr>
          <p:cNvCxnSpPr>
            <a:cxnSpLocks/>
          </p:cNvCxnSpPr>
          <p:nvPr/>
        </p:nvCxnSpPr>
        <p:spPr>
          <a:xfrm flipH="1">
            <a:off x="5075178" y="2544749"/>
            <a:ext cx="457200" cy="457200"/>
          </a:xfrm>
          <a:prstGeom prst="straightConnector1">
            <a:avLst/>
          </a:prstGeom>
          <a:ln w="254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9013A0-3FE4-C0A6-5E7D-BBD4D94D01B5}"/>
              </a:ext>
            </a:extLst>
          </p:cNvPr>
          <p:cNvCxnSpPr>
            <a:cxnSpLocks/>
          </p:cNvCxnSpPr>
          <p:nvPr/>
        </p:nvCxnSpPr>
        <p:spPr>
          <a:xfrm>
            <a:off x="5532378" y="2544749"/>
            <a:ext cx="457200" cy="457200"/>
          </a:xfrm>
          <a:prstGeom prst="straightConnector1">
            <a:avLst/>
          </a:prstGeom>
          <a:ln w="254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11528B4-4CFB-FD46-2D6B-4653C2697132}"/>
              </a:ext>
            </a:extLst>
          </p:cNvPr>
          <p:cNvSpPr>
            <a:spLocks/>
          </p:cNvSpPr>
          <p:nvPr/>
        </p:nvSpPr>
        <p:spPr>
          <a:xfrm>
            <a:off x="6921760" y="2286367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72F358E-3AD8-D060-CF48-092AA7B60687}"/>
              </a:ext>
            </a:extLst>
          </p:cNvPr>
          <p:cNvSpPr>
            <a:spLocks/>
          </p:cNvSpPr>
          <p:nvPr/>
        </p:nvSpPr>
        <p:spPr>
          <a:xfrm>
            <a:off x="5932480" y="3082280"/>
            <a:ext cx="120311" cy="12031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riangle 126">
            <a:extLst>
              <a:ext uri="{FF2B5EF4-FFF2-40B4-BE49-F238E27FC236}">
                <a16:creationId xmlns:a16="http://schemas.microsoft.com/office/drawing/2014/main" id="{DC0647EE-9502-DFF3-883A-5A6A6DB877E8}"/>
              </a:ext>
            </a:extLst>
          </p:cNvPr>
          <p:cNvSpPr>
            <a:spLocks/>
          </p:cNvSpPr>
          <p:nvPr/>
        </p:nvSpPr>
        <p:spPr>
          <a:xfrm>
            <a:off x="5010549" y="3088194"/>
            <a:ext cx="120311" cy="12031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/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≥3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2C0105D-CB5C-3B7C-0A3F-2BCC38611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285" y="1079084"/>
                <a:ext cx="8102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/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≥2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7D6E084-2270-BFB2-69C9-7B18FCD78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392" y="2177246"/>
                <a:ext cx="814967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42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8701C-F81C-42AA-D5EB-9D2691EE3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CDAA7C-2BD0-E3F2-0D24-A4853552C93F}"/>
              </a:ext>
            </a:extLst>
          </p:cNvPr>
          <p:cNvCxnSpPr>
            <a:cxnSpLocks/>
          </p:cNvCxnSpPr>
          <p:nvPr/>
        </p:nvCxnSpPr>
        <p:spPr>
          <a:xfrm>
            <a:off x="1201048" y="304800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F37A898-6D8A-C8CD-1769-1D2DB86F7C30}"/>
              </a:ext>
            </a:extLst>
          </p:cNvPr>
          <p:cNvGrpSpPr/>
          <p:nvPr/>
        </p:nvGrpSpPr>
        <p:grpSpPr>
          <a:xfrm>
            <a:off x="633740" y="289199"/>
            <a:ext cx="1993475" cy="1993475"/>
            <a:chOff x="633740" y="289199"/>
            <a:chExt cx="1993475" cy="19934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EB6BE4A-9CBC-54B4-3664-F2CD2FF7A67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EC43A-775F-ECB4-680A-5A9F7D9A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F23C44D8-BC3D-EE82-9472-1FAF7D89E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CD4DC76-243B-AF92-A436-1693ABD717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9B2B75-5E2D-FFDB-922E-E8C7AA0AE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>
              <a:extLst>
                <a:ext uri="{FF2B5EF4-FFF2-40B4-BE49-F238E27FC236}">
                  <a16:creationId xmlns:a16="http://schemas.microsoft.com/office/drawing/2014/main" id="{9D031085-12FF-149F-46EE-6322D53BE0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783423B-7B1D-4AC0-DAB5-20CB0B7208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A5102C-F553-49E8-266B-E84EEBC08D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39D2EA-5664-4D5F-89B0-93C36E2DA3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E90B0F-AF69-1165-7B78-85E492E40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F812B0F1-4614-DEA0-F833-99E46132B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73C69F-8FD1-BE79-BEC8-E6E863DAF1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831E75A-4503-4E53-2EEB-D3D28A5EEA31}"/>
              </a:ext>
            </a:extLst>
          </p:cNvPr>
          <p:cNvGrpSpPr/>
          <p:nvPr/>
        </p:nvGrpSpPr>
        <p:grpSpPr>
          <a:xfrm>
            <a:off x="633739" y="2604934"/>
            <a:ext cx="1993475" cy="1993475"/>
            <a:chOff x="633740" y="289199"/>
            <a:chExt cx="1993475" cy="1993475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067F24-6014-8337-6FD0-3CD511730A7A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05EC364-0371-34DA-99DF-3EBDABD81D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DAAD15A8-CF48-C9EE-2895-E338B8414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DA12FB66-636A-387F-802C-1A5D88FA8B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B49D7CA-33B3-E0A9-4DD9-21D283B5FB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1BA34EC4-D9FB-5DF9-749D-63C7A7440D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72BCA612-2612-B2B5-4E5A-C39856EAD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70A383FC-81A0-BD92-86A5-53716E9B54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577389-F504-96A8-179A-4D5AFCFD39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664A99EE-C7A2-9694-E836-3734F61ACD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riangle 183">
              <a:extLst>
                <a:ext uri="{FF2B5EF4-FFF2-40B4-BE49-F238E27FC236}">
                  <a16:creationId xmlns:a16="http://schemas.microsoft.com/office/drawing/2014/main" id="{3FFF0B02-26B6-7B35-6AAF-5C732A42E3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308956-AA42-F824-3260-4A5F490284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66E00B97-4F2B-B7CE-7CD1-4D3E2E0FA1C8}"/>
              </a:ext>
            </a:extLst>
          </p:cNvPr>
          <p:cNvCxnSpPr>
            <a:cxnSpLocks/>
          </p:cNvCxnSpPr>
          <p:nvPr/>
        </p:nvCxnSpPr>
        <p:spPr>
          <a:xfrm>
            <a:off x="1201048" y="2613401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0F17A3D-27EE-B9B2-1F33-A61424D487B6}"/>
              </a:ext>
            </a:extLst>
          </p:cNvPr>
          <p:cNvGrpSpPr/>
          <p:nvPr/>
        </p:nvGrpSpPr>
        <p:grpSpPr>
          <a:xfrm>
            <a:off x="2977439" y="289198"/>
            <a:ext cx="1993475" cy="1993475"/>
            <a:chOff x="633740" y="289199"/>
            <a:chExt cx="1993475" cy="1993475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4EF836C-B722-4174-012F-967D70D123F3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36E40EFF-EFB7-D6C1-6705-94255976E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Triangle 191">
              <a:extLst>
                <a:ext uri="{FF2B5EF4-FFF2-40B4-BE49-F238E27FC236}">
                  <a16:creationId xmlns:a16="http://schemas.microsoft.com/office/drawing/2014/main" id="{B580F44F-F077-6F2C-860C-00E7F468CB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riangle 192">
              <a:extLst>
                <a:ext uri="{FF2B5EF4-FFF2-40B4-BE49-F238E27FC236}">
                  <a16:creationId xmlns:a16="http://schemas.microsoft.com/office/drawing/2014/main" id="{3A6DFF31-E719-5989-46BA-6002F51CF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D5DE85E5-0CE4-A135-A505-A11142F26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riangle 194">
              <a:extLst>
                <a:ext uri="{FF2B5EF4-FFF2-40B4-BE49-F238E27FC236}">
                  <a16:creationId xmlns:a16="http://schemas.microsoft.com/office/drawing/2014/main" id="{E010FFF9-D162-5771-2105-8B98E7A605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riangle 195">
              <a:extLst>
                <a:ext uri="{FF2B5EF4-FFF2-40B4-BE49-F238E27FC236}">
                  <a16:creationId xmlns:a16="http://schemas.microsoft.com/office/drawing/2014/main" id="{1F518156-24E8-ECF3-C8DF-22890B6B54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A3A23F18-430F-6818-EF64-2A1384A8E5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576A3D0-18B2-1055-9090-F1C0FA2C65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5D5C069-CAAF-4FCE-A3B1-D5D6F915F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Triangle 199">
              <a:extLst>
                <a:ext uri="{FF2B5EF4-FFF2-40B4-BE49-F238E27FC236}">
                  <a16:creationId xmlns:a16="http://schemas.microsoft.com/office/drawing/2014/main" id="{B0B575CC-28B2-C57F-5F7D-E494E22B0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2428D9BF-EA2C-3FA7-80D2-74A2FF8840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77990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DC1363F7-5F3B-DAD6-2AC1-EEC550EC1C04}"/>
              </a:ext>
            </a:extLst>
          </p:cNvPr>
          <p:cNvGrpSpPr/>
          <p:nvPr/>
        </p:nvGrpSpPr>
        <p:grpSpPr>
          <a:xfrm>
            <a:off x="2977439" y="2608630"/>
            <a:ext cx="1993475" cy="1993475"/>
            <a:chOff x="633740" y="289199"/>
            <a:chExt cx="1993475" cy="1993475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225F87BA-FF77-3F93-1A31-D5C7A33DF618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2816E777-1F22-CEA7-2233-CDA352F319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Triangle 205">
              <a:extLst>
                <a:ext uri="{FF2B5EF4-FFF2-40B4-BE49-F238E27FC236}">
                  <a16:creationId xmlns:a16="http://schemas.microsoft.com/office/drawing/2014/main" id="{3C36031E-178C-D258-EC7B-6A26C72B7F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riangle 206">
              <a:extLst>
                <a:ext uri="{FF2B5EF4-FFF2-40B4-BE49-F238E27FC236}">
                  <a16:creationId xmlns:a16="http://schemas.microsoft.com/office/drawing/2014/main" id="{7D3C685C-0261-062C-C48D-F4018EBDC8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42F0A881-FB45-3AA5-0D23-BAAB1410AE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riangle 208">
              <a:extLst>
                <a:ext uri="{FF2B5EF4-FFF2-40B4-BE49-F238E27FC236}">
                  <a16:creationId xmlns:a16="http://schemas.microsoft.com/office/drawing/2014/main" id="{AB5EE5B5-6461-FBBB-34D4-6B79CAB7AD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riangle 209">
              <a:extLst>
                <a:ext uri="{FF2B5EF4-FFF2-40B4-BE49-F238E27FC236}">
                  <a16:creationId xmlns:a16="http://schemas.microsoft.com/office/drawing/2014/main" id="{DDA27787-2C60-CAA6-47A8-0E6A2E786D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46AE932-F30A-6221-B046-E8F7F17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BBBB5FED-6553-0A2A-8860-0319C5D0AF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ABD60A0A-9CB8-42DF-EFEB-10BD47799B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Triangle 213">
              <a:extLst>
                <a:ext uri="{FF2B5EF4-FFF2-40B4-BE49-F238E27FC236}">
                  <a16:creationId xmlns:a16="http://schemas.microsoft.com/office/drawing/2014/main" id="{7A0AD180-04C2-A2B2-ECE8-B59C12BFAC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B7AB47CC-0B72-9F62-6F1A-6E34684D75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C1A3091-D5A3-541C-FE7C-2CEB4DFC8B0E}"/>
              </a:ext>
            </a:extLst>
          </p:cNvPr>
          <p:cNvGrpSpPr/>
          <p:nvPr/>
        </p:nvGrpSpPr>
        <p:grpSpPr>
          <a:xfrm>
            <a:off x="5319568" y="289197"/>
            <a:ext cx="1993475" cy="1993475"/>
            <a:chOff x="633740" y="289199"/>
            <a:chExt cx="1993475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277710D-52F8-5C99-D45B-E363EA194847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A3312E9D-48C1-960E-56E8-35B971399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>
              <a:extLst>
                <a:ext uri="{FF2B5EF4-FFF2-40B4-BE49-F238E27FC236}">
                  <a16:creationId xmlns:a16="http://schemas.microsoft.com/office/drawing/2014/main" id="{06488774-66A5-E3FD-2386-559185595B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Triangle 219">
              <a:extLst>
                <a:ext uri="{FF2B5EF4-FFF2-40B4-BE49-F238E27FC236}">
                  <a16:creationId xmlns:a16="http://schemas.microsoft.com/office/drawing/2014/main" id="{99D7AFBD-AA5A-E0BD-A48E-D0AC823656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4DB571C-8428-00F1-2C76-3F103C8A56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riangle 221">
              <a:extLst>
                <a:ext uri="{FF2B5EF4-FFF2-40B4-BE49-F238E27FC236}">
                  <a16:creationId xmlns:a16="http://schemas.microsoft.com/office/drawing/2014/main" id="{D4A37CE3-9164-BF4D-CD1D-09E08BA3D0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Triangle 222">
              <a:extLst>
                <a:ext uri="{FF2B5EF4-FFF2-40B4-BE49-F238E27FC236}">
                  <a16:creationId xmlns:a16="http://schemas.microsoft.com/office/drawing/2014/main" id="{8B423F59-45FF-BB6F-2837-DA3AA89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04FDC6AE-E44A-8A4B-5A8F-77B7AA49CF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1670386-5E5D-3BFD-369E-449AB29F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DD7D3761-902A-B7CA-2D09-B6722B04E9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Triangle 226">
              <a:extLst>
                <a:ext uri="{FF2B5EF4-FFF2-40B4-BE49-F238E27FC236}">
                  <a16:creationId xmlns:a16="http://schemas.microsoft.com/office/drawing/2014/main" id="{77A45B96-B6FE-E170-9CED-8188C9C66D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149248" cy="128662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1AAF3C5-6377-CB20-D659-7BB74F54D0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9D2CD21-FD77-8E39-C101-78840FE7F0D2}"/>
              </a:ext>
            </a:extLst>
          </p:cNvPr>
          <p:cNvGrpSpPr/>
          <p:nvPr/>
        </p:nvGrpSpPr>
        <p:grpSpPr>
          <a:xfrm>
            <a:off x="5319568" y="2616033"/>
            <a:ext cx="1993475" cy="1993475"/>
            <a:chOff x="633740" y="289199"/>
            <a:chExt cx="1993475" cy="1993475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13A42CB4-5442-839A-033E-BAC04AEEE611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53DB579-BC49-1C70-A7EE-0CAA77A25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2867" y="1816427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Triangle 233">
              <a:extLst>
                <a:ext uri="{FF2B5EF4-FFF2-40B4-BE49-F238E27FC236}">
                  <a16:creationId xmlns:a16="http://schemas.microsoft.com/office/drawing/2014/main" id="{DAD206A9-518D-C4AE-B737-9A87ECAE8D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8042" y="1484504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Triangle 234">
              <a:extLst>
                <a:ext uri="{FF2B5EF4-FFF2-40B4-BE49-F238E27FC236}">
                  <a16:creationId xmlns:a16="http://schemas.microsoft.com/office/drawing/2014/main" id="{20580DEB-110B-63DD-1897-00534685ED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19364" y="761557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8FE67C7-1070-CF0B-233D-FFD21C384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573" y="1348904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Triangle 236">
              <a:extLst>
                <a:ext uri="{FF2B5EF4-FFF2-40B4-BE49-F238E27FC236}">
                  <a16:creationId xmlns:a16="http://schemas.microsoft.com/office/drawing/2014/main" id="{F7BF06D0-569E-FE8D-76DE-6A98C25C6C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7975" y="788408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Triangle 237">
              <a:extLst>
                <a:ext uri="{FF2B5EF4-FFF2-40B4-BE49-F238E27FC236}">
                  <a16:creationId xmlns:a16="http://schemas.microsoft.com/office/drawing/2014/main" id="{01436698-8720-9EAC-DF60-93A876FEA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07938" y="518175"/>
              <a:ext cx="159106" cy="13716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3B1F370-A807-04A4-60CC-7E867AEAA2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7223" y="181535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CBDB90B-9266-9BF8-1AC2-5DBAC05247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78746" y="1475554"/>
              <a:ext cx="128662" cy="128662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2581889-83EC-C932-5E22-F10820E9AE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3710" y="732765"/>
              <a:ext cx="228600" cy="22860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Triangle 241">
              <a:extLst>
                <a:ext uri="{FF2B5EF4-FFF2-40B4-BE49-F238E27FC236}">
                  <a16:creationId xmlns:a16="http://schemas.microsoft.com/office/drawing/2014/main" id="{D76A3EF0-0C20-4B0B-B947-833F0392B7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965" y="1819258"/>
              <a:ext cx="265176" cy="228600"/>
            </a:xfrm>
            <a:prstGeom prst="triangl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45CF5B31-1234-FE86-109D-7C47760F2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4234" y="1544122"/>
              <a:ext cx="137160" cy="137160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/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85A18AA-7F5B-4F9E-4090-1A8E0DE4A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432" y="1837267"/>
                <a:ext cx="819455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CA0C06E-B649-B40A-3835-AFE511208E45}"/>
              </a:ext>
            </a:extLst>
          </p:cNvPr>
          <p:cNvCxnSpPr>
            <a:cxnSpLocks/>
          </p:cNvCxnSpPr>
          <p:nvPr/>
        </p:nvCxnSpPr>
        <p:spPr>
          <a:xfrm>
            <a:off x="4588365" y="318405"/>
            <a:ext cx="0" cy="19558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3156435-2406-DA2B-8C90-F20DF9E00407}"/>
              </a:ext>
            </a:extLst>
          </p:cNvPr>
          <p:cNvCxnSpPr>
            <a:cxnSpLocks/>
          </p:cNvCxnSpPr>
          <p:nvPr/>
        </p:nvCxnSpPr>
        <p:spPr>
          <a:xfrm>
            <a:off x="4588365" y="2627006"/>
            <a:ext cx="0" cy="1983999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41E28466-6D0A-EFB8-B8CE-99B6BF9C112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11465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FA86E379-ECB6-DD51-4980-3DBE6A4423FA}"/>
              </a:ext>
            </a:extLst>
          </p:cNvPr>
          <p:cNvCxnSpPr>
            <a:cxnSpLocks/>
          </p:cNvCxnSpPr>
          <p:nvPr/>
        </p:nvCxnSpPr>
        <p:spPr>
          <a:xfrm flipH="1" flipV="1">
            <a:off x="5318674" y="3483385"/>
            <a:ext cx="1985902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81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ACC-ECB5-C1C7-32CB-FA3EBB24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8372012D-A94C-A763-8BF1-1B4EC3A0F852}"/>
              </a:ext>
            </a:extLst>
          </p:cNvPr>
          <p:cNvGrpSpPr/>
          <p:nvPr/>
        </p:nvGrpSpPr>
        <p:grpSpPr>
          <a:xfrm>
            <a:off x="535534" y="1595638"/>
            <a:ext cx="1594004" cy="1609065"/>
            <a:chOff x="633739" y="271938"/>
            <a:chExt cx="1993476" cy="201231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9921DAD-200E-4FD4-65A7-A6CD97CAA372}"/>
                </a:ext>
              </a:extLst>
            </p:cNvPr>
            <p:cNvSpPr/>
            <p:nvPr/>
          </p:nvSpPr>
          <p:spPr>
            <a:xfrm>
              <a:off x="633740" y="289199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48CC4F-AEB9-04F1-0502-CF0C6B9875EB}"/>
                </a:ext>
              </a:extLst>
            </p:cNvPr>
            <p:cNvSpPr/>
            <p:nvPr/>
          </p:nvSpPr>
          <p:spPr>
            <a:xfrm>
              <a:off x="1192581" y="290775"/>
              <a:ext cx="1434633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2ECEC3-5A7E-FB17-0F0E-5D7819B69E22}"/>
                </a:ext>
              </a:extLst>
            </p:cNvPr>
            <p:cNvSpPr/>
            <p:nvPr/>
          </p:nvSpPr>
          <p:spPr>
            <a:xfrm flipH="1">
              <a:off x="633739" y="271938"/>
              <a:ext cx="566985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F23A41-8185-3A6E-7C8E-DCEEB995A898}"/>
                </a:ext>
              </a:extLst>
            </p:cNvPr>
            <p:cNvCxnSpPr>
              <a:cxnSpLocks/>
            </p:cNvCxnSpPr>
            <p:nvPr/>
          </p:nvCxnSpPr>
          <p:spPr>
            <a:xfrm>
              <a:off x="1192256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E9CCE12-5F4B-0CC4-A956-40D7EC2DE0FC}"/>
              </a:ext>
            </a:extLst>
          </p:cNvPr>
          <p:cNvGrpSpPr/>
          <p:nvPr/>
        </p:nvGrpSpPr>
        <p:grpSpPr>
          <a:xfrm>
            <a:off x="2582888" y="1604265"/>
            <a:ext cx="1594003" cy="1599178"/>
            <a:chOff x="2977439" y="285962"/>
            <a:chExt cx="1993475" cy="1999947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1C05A93-FBAA-5291-8CF5-0BB0EFBA7308}"/>
                </a:ext>
              </a:extLst>
            </p:cNvPr>
            <p:cNvSpPr/>
            <p:nvPr/>
          </p:nvSpPr>
          <p:spPr>
            <a:xfrm>
              <a:off x="2977439" y="289198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F7D57-2973-3A2D-D326-C10AEE3A1B77}"/>
                </a:ext>
              </a:extLst>
            </p:cNvPr>
            <p:cNvSpPr/>
            <p:nvPr/>
          </p:nvSpPr>
          <p:spPr>
            <a:xfrm>
              <a:off x="2978619" y="285962"/>
              <a:ext cx="1593381" cy="199347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EC7363-8088-9FD7-F52A-AFCEE560CD12}"/>
                </a:ext>
              </a:extLst>
            </p:cNvPr>
            <p:cNvSpPr/>
            <p:nvPr/>
          </p:nvSpPr>
          <p:spPr>
            <a:xfrm flipH="1">
              <a:off x="4572000" y="292434"/>
              <a:ext cx="398914" cy="1993475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A6E89E-C3B6-406D-0874-A9F7F3D8D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0792" y="304800"/>
              <a:ext cx="0" cy="195580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08B6CAD-557D-91A7-4C0E-0984D874C3EA}"/>
              </a:ext>
            </a:extLst>
          </p:cNvPr>
          <p:cNvGrpSpPr/>
          <p:nvPr/>
        </p:nvGrpSpPr>
        <p:grpSpPr>
          <a:xfrm>
            <a:off x="4624285" y="1595638"/>
            <a:ext cx="1594718" cy="1594003"/>
            <a:chOff x="5318674" y="289197"/>
            <a:chExt cx="1994369" cy="1993475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C918793E-E26B-D789-1F92-4B0B69C63AE6}"/>
                </a:ext>
              </a:extLst>
            </p:cNvPr>
            <p:cNvSpPr/>
            <p:nvPr/>
          </p:nvSpPr>
          <p:spPr>
            <a:xfrm>
              <a:off x="5319568" y="289197"/>
              <a:ext cx="1993475" cy="199347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A5028D-1FCA-7F2E-AB79-D99B9DF07D10}"/>
                </a:ext>
              </a:extLst>
            </p:cNvPr>
            <p:cNvSpPr/>
            <p:nvPr/>
          </p:nvSpPr>
          <p:spPr>
            <a:xfrm>
              <a:off x="5328361" y="1133305"/>
              <a:ext cx="1976215" cy="1136087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504181D-D69F-406D-0551-574E2A8B8C4C}"/>
                </a:ext>
              </a:extLst>
            </p:cNvPr>
            <p:cNvSpPr/>
            <p:nvPr/>
          </p:nvSpPr>
          <p:spPr>
            <a:xfrm flipH="1">
              <a:off x="5328360" y="292435"/>
              <a:ext cx="1976214" cy="840870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371A49-7CDB-93B8-59DF-2DC92EE088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8674" y="1129001"/>
              <a:ext cx="1985902" cy="0"/>
            </a:xfrm>
            <a:prstGeom prst="line">
              <a:avLst/>
            </a:prstGeom>
            <a:ln w="254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EF88321-2145-BF4E-FF98-24518B1F9B8B}"/>
              </a:ext>
            </a:extLst>
          </p:cNvPr>
          <p:cNvGrpSpPr/>
          <p:nvPr/>
        </p:nvGrpSpPr>
        <p:grpSpPr>
          <a:xfrm>
            <a:off x="6807789" y="1585860"/>
            <a:ext cx="1607120" cy="1613558"/>
            <a:chOff x="5866342" y="2571750"/>
            <a:chExt cx="2009879" cy="20179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6E9E639-74CC-DD09-B873-A995976F54AF}"/>
                </a:ext>
              </a:extLst>
            </p:cNvPr>
            <p:cNvGrpSpPr/>
            <p:nvPr/>
          </p:nvGrpSpPr>
          <p:grpSpPr>
            <a:xfrm>
              <a:off x="5873954" y="2571750"/>
              <a:ext cx="2002267" cy="2012312"/>
              <a:chOff x="642531" y="2557726"/>
              <a:chExt cx="2002267" cy="201231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807C3A0-14B4-AD0C-03D1-C273EECC78B0}"/>
                  </a:ext>
                </a:extLst>
              </p:cNvPr>
              <p:cNvSpPr/>
              <p:nvPr/>
            </p:nvSpPr>
            <p:spPr>
              <a:xfrm>
                <a:off x="642532" y="2574987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F94B859-0DFF-59E1-1292-3AD9DE962AAA}"/>
                  </a:ext>
                </a:extLst>
              </p:cNvPr>
              <p:cNvSpPr/>
              <p:nvPr/>
            </p:nvSpPr>
            <p:spPr>
              <a:xfrm>
                <a:off x="1210165" y="2576563"/>
                <a:ext cx="1434633" cy="1993475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E0C97F-BC28-6528-95D9-F5BA00842E66}"/>
                  </a:ext>
                </a:extLst>
              </p:cNvPr>
              <p:cNvSpPr/>
              <p:nvPr/>
            </p:nvSpPr>
            <p:spPr>
              <a:xfrm flipH="1">
                <a:off x="642531" y="2557726"/>
                <a:ext cx="566985" cy="1993475"/>
              </a:xfrm>
              <a:prstGeom prst="rect">
                <a:avLst/>
              </a:prstGeom>
              <a:solidFill>
                <a:srgbClr val="0070C0">
                  <a:alpha val="25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C3BEBDC-E7F3-32E5-9461-4B62C4AB6133}"/>
                </a:ext>
              </a:extLst>
            </p:cNvPr>
            <p:cNvGrpSpPr/>
            <p:nvPr/>
          </p:nvGrpSpPr>
          <p:grpSpPr>
            <a:xfrm>
              <a:off x="5866342" y="2589734"/>
              <a:ext cx="2001087" cy="1999947"/>
              <a:chOff x="2978619" y="2571750"/>
              <a:chExt cx="2001087" cy="199994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BEC55F9-A0D0-9868-2B00-2E6DBDAF5AD3}"/>
                  </a:ext>
                </a:extLst>
              </p:cNvPr>
              <p:cNvSpPr/>
              <p:nvPr/>
            </p:nvSpPr>
            <p:spPr>
              <a:xfrm>
                <a:off x="2986231" y="2574986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B484474-9EDC-88FA-21C5-C26E7C40638E}"/>
                  </a:ext>
                </a:extLst>
              </p:cNvPr>
              <p:cNvSpPr/>
              <p:nvPr/>
            </p:nvSpPr>
            <p:spPr>
              <a:xfrm>
                <a:off x="2978619" y="2571750"/>
                <a:ext cx="1593381" cy="1993475"/>
              </a:xfrm>
              <a:prstGeom prst="rect">
                <a:avLst/>
              </a:prstGeom>
              <a:solidFill>
                <a:srgbClr val="00B05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6A7853A-46C5-23D9-CEFA-6C90F98FEC41}"/>
                  </a:ext>
                </a:extLst>
              </p:cNvPr>
              <p:cNvSpPr/>
              <p:nvPr/>
            </p:nvSpPr>
            <p:spPr>
              <a:xfrm flipH="1">
                <a:off x="4572000" y="2578222"/>
                <a:ext cx="407706" cy="1993475"/>
              </a:xfrm>
              <a:prstGeom prst="rect">
                <a:avLst/>
              </a:prstGeom>
              <a:solidFill>
                <a:srgbClr val="0070C0">
                  <a:alpha val="1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CA44FD-8A40-2E9D-0DF0-13DFC3997F16}"/>
                </a:ext>
              </a:extLst>
            </p:cNvPr>
            <p:cNvGrpSpPr/>
            <p:nvPr/>
          </p:nvGrpSpPr>
          <p:grpSpPr>
            <a:xfrm>
              <a:off x="5873954" y="2588688"/>
              <a:ext cx="1993475" cy="1993475"/>
              <a:chOff x="5328360" y="2574985"/>
              <a:chExt cx="1993475" cy="199347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EC30400-A86B-B95E-D0BD-F300D6A0B60D}"/>
                  </a:ext>
                </a:extLst>
              </p:cNvPr>
              <p:cNvSpPr/>
              <p:nvPr/>
            </p:nvSpPr>
            <p:spPr>
              <a:xfrm>
                <a:off x="5328360" y="2574985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B8EAAC7-A7B2-93F5-B745-E73D76B57AFE}"/>
                  </a:ext>
                </a:extLst>
              </p:cNvPr>
              <p:cNvSpPr/>
              <p:nvPr/>
            </p:nvSpPr>
            <p:spPr>
              <a:xfrm>
                <a:off x="5337153" y="3441165"/>
                <a:ext cx="1976215" cy="1114015"/>
              </a:xfrm>
              <a:prstGeom prst="rect">
                <a:avLst/>
              </a:prstGeom>
              <a:solidFill>
                <a:srgbClr val="00B05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8F9B21-A224-20A4-037E-4E13A8B95BD3}"/>
                  </a:ext>
                </a:extLst>
              </p:cNvPr>
              <p:cNvSpPr/>
              <p:nvPr/>
            </p:nvSpPr>
            <p:spPr>
              <a:xfrm flipH="1">
                <a:off x="5337152" y="2578223"/>
                <a:ext cx="1976214" cy="862942"/>
              </a:xfrm>
              <a:prstGeom prst="rect">
                <a:avLst/>
              </a:prstGeom>
              <a:solidFill>
                <a:srgbClr val="0070C0">
                  <a:alpha val="20000"/>
                </a:srgb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A1F4377-A649-5BB2-2450-6788DD3F3263}"/>
                </a:ext>
              </a:extLst>
            </p:cNvPr>
            <p:cNvGrpSpPr/>
            <p:nvPr/>
          </p:nvGrpSpPr>
          <p:grpSpPr>
            <a:xfrm>
              <a:off x="5874624" y="2588042"/>
              <a:ext cx="1993475" cy="1993475"/>
              <a:chOff x="633740" y="289199"/>
              <a:chExt cx="1993475" cy="19934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88285A8-C824-A4D0-5242-349F92B512EC}"/>
                  </a:ext>
                </a:extLst>
              </p:cNvPr>
              <p:cNvSpPr/>
              <p:nvPr/>
            </p:nvSpPr>
            <p:spPr>
              <a:xfrm>
                <a:off x="633740" y="289199"/>
                <a:ext cx="1993475" cy="199347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C1A675-9D9C-7FB1-55A7-B695CB28E8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2867" y="1816427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iangle 48">
                <a:extLst>
                  <a:ext uri="{FF2B5EF4-FFF2-40B4-BE49-F238E27FC236}">
                    <a16:creationId xmlns:a16="http://schemas.microsoft.com/office/drawing/2014/main" id="{649395DD-EBF5-F9B2-0537-12DAB5320D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042" y="1484504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riangle 49">
                <a:extLst>
                  <a:ext uri="{FF2B5EF4-FFF2-40B4-BE49-F238E27FC236}">
                    <a16:creationId xmlns:a16="http://schemas.microsoft.com/office/drawing/2014/main" id="{908A20BB-F4AB-AB6D-AB2C-1AB2BEF765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19364" y="761557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5D190B3-3E44-34FE-B528-E0C33D712E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7573" y="134890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0E542EDC-40A7-0BDD-C591-B6BDF0BA67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57975" y="78840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5AF1D52E-AB39-FA29-786C-00CCF90AC4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07938" y="518175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BFA8430-2DA3-8B20-5A94-22777CA5E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07223" y="1815352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83E514-CC47-887E-C651-1D86EC323F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8746" y="1475554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ED84201-508B-FA41-5D26-93DC07D876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93710" y="732765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riangle 56">
                <a:extLst>
                  <a:ext uri="{FF2B5EF4-FFF2-40B4-BE49-F238E27FC236}">
                    <a16:creationId xmlns:a16="http://schemas.microsoft.com/office/drawing/2014/main" id="{1CADE098-5907-D16C-C5A8-B9CA7E281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3965" y="1819258"/>
                <a:ext cx="149248" cy="128662"/>
              </a:xfrm>
              <a:prstGeom prst="triangl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45AB9A8-D5F1-C6E7-449C-B95A15AC16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4234" y="1577990"/>
                <a:ext cx="128662" cy="128662"/>
              </a:xfrm>
              <a:prstGeom prst="rect">
                <a:avLst/>
              </a:prstGeom>
              <a:solidFill>
                <a:srgbClr val="00B05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/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C092EBF-F049-237E-D3E8-1DEB063ED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5" y="2059277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/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C8C72A99-5660-D1ED-50E0-6B9AFE4E1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15" y="2061865"/>
                <a:ext cx="60465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/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B293F6-78F9-109C-6B40-51197D0C9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719" y="2059276"/>
                <a:ext cx="6046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13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2B852-B2BB-FA71-063C-C32D2C1B2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B7195B-8771-DF22-6CD7-90EEC8B41C60}"/>
              </a:ext>
            </a:extLst>
          </p:cNvPr>
          <p:cNvSpPr/>
          <p:nvPr/>
        </p:nvSpPr>
        <p:spPr>
          <a:xfrm>
            <a:off x="1173551" y="654141"/>
            <a:ext cx="1188720" cy="1603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2DCD09-B02F-DEC5-EBDF-3FC51BD35EB3}"/>
              </a:ext>
            </a:extLst>
          </p:cNvPr>
          <p:cNvSpPr/>
          <p:nvPr/>
        </p:nvSpPr>
        <p:spPr>
          <a:xfrm>
            <a:off x="2771403" y="654090"/>
            <a:ext cx="1188720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8096A-0547-82C1-11C5-736989E56A48}"/>
              </a:ext>
            </a:extLst>
          </p:cNvPr>
          <p:cNvSpPr/>
          <p:nvPr/>
        </p:nvSpPr>
        <p:spPr>
          <a:xfrm>
            <a:off x="4416654" y="654090"/>
            <a:ext cx="1603515" cy="1188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/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62586F-A6C2-FAA8-4D42-B555A723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084" y="1219206"/>
                <a:ext cx="44492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/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571DD1-5D30-50DE-D2AE-D91D3BF0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943" y="1225677"/>
                <a:ext cx="44967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/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3A581-33CC-7A04-A8A3-99F6D02A4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11" y="1219206"/>
                <a:ext cx="446404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78B3B6-928E-CB35-C351-843315609E51}"/>
              </a:ext>
            </a:extLst>
          </p:cNvPr>
          <p:cNvCxnSpPr>
            <a:cxnSpLocks/>
          </p:cNvCxnSpPr>
          <p:nvPr/>
        </p:nvCxnSpPr>
        <p:spPr>
          <a:xfrm>
            <a:off x="1371599" y="778928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B55B6A-A668-258F-FB14-1E8276CF9A71}"/>
              </a:ext>
            </a:extLst>
          </p:cNvPr>
          <p:cNvCxnSpPr>
            <a:cxnSpLocks/>
          </p:cNvCxnSpPr>
          <p:nvPr/>
        </p:nvCxnSpPr>
        <p:spPr>
          <a:xfrm>
            <a:off x="1371599" y="1642533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A3D4B29-DA20-408A-084B-DC32A2DE78C8}"/>
              </a:ext>
            </a:extLst>
          </p:cNvPr>
          <p:cNvCxnSpPr>
            <a:cxnSpLocks/>
          </p:cNvCxnSpPr>
          <p:nvPr/>
        </p:nvCxnSpPr>
        <p:spPr>
          <a:xfrm>
            <a:off x="1608296" y="776932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CB25E0-FD9C-07E3-A7BA-159B13E7E711}"/>
              </a:ext>
            </a:extLst>
          </p:cNvPr>
          <p:cNvCxnSpPr>
            <a:cxnSpLocks/>
          </p:cNvCxnSpPr>
          <p:nvPr/>
        </p:nvCxnSpPr>
        <p:spPr>
          <a:xfrm>
            <a:off x="1608296" y="1640537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861A20-0F1A-4210-DF3A-063E66A63AAE}"/>
              </a:ext>
            </a:extLst>
          </p:cNvPr>
          <p:cNvCxnSpPr>
            <a:cxnSpLocks/>
          </p:cNvCxnSpPr>
          <p:nvPr/>
        </p:nvCxnSpPr>
        <p:spPr>
          <a:xfrm>
            <a:off x="2158996" y="787395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D773EA-ED87-DFAA-AE1B-D07D5B8C44DE}"/>
              </a:ext>
            </a:extLst>
          </p:cNvPr>
          <p:cNvCxnSpPr>
            <a:cxnSpLocks/>
          </p:cNvCxnSpPr>
          <p:nvPr/>
        </p:nvCxnSpPr>
        <p:spPr>
          <a:xfrm>
            <a:off x="2158996" y="1651000"/>
            <a:ext cx="0" cy="4487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/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95ECB8-DF29-12CD-5E86-4D777AEC3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674" y="673209"/>
                <a:ext cx="42729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/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58E911-E9F4-310E-B976-258DB124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57" y="937804"/>
                <a:ext cx="43204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/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3D5F23-043A-2ED2-E878-7F206A542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211" y="1471259"/>
                <a:ext cx="34591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/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76D1F3-FFBD-90EB-EBC3-1FCC7BC82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4020" y="1266800"/>
                <a:ext cx="38504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/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663C915-205A-4B7F-E9F9-FE660511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654090"/>
                <a:ext cx="468910" cy="3409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/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B80DF2-EFD9-6339-B983-B07D46923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56" y="937805"/>
                <a:ext cx="468911" cy="341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A54EA2-E44E-A8EF-5830-89EC2DDF76B5}"/>
              </a:ext>
            </a:extLst>
          </p:cNvPr>
          <p:cNvCxnSpPr>
            <a:cxnSpLocks/>
          </p:cNvCxnSpPr>
          <p:nvPr/>
        </p:nvCxnSpPr>
        <p:spPr>
          <a:xfrm>
            <a:off x="5435932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6D27581-6121-6494-46D5-5DE92C7E88E2}"/>
              </a:ext>
            </a:extLst>
          </p:cNvPr>
          <p:cNvCxnSpPr>
            <a:cxnSpLocks/>
          </p:cNvCxnSpPr>
          <p:nvPr/>
        </p:nvCxnSpPr>
        <p:spPr>
          <a:xfrm>
            <a:off x="4535896" y="842422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B7C1CF-A334-217B-2E23-1B2E2EE3CB00}"/>
              </a:ext>
            </a:extLst>
          </p:cNvPr>
          <p:cNvCxnSpPr>
            <a:cxnSpLocks/>
          </p:cNvCxnSpPr>
          <p:nvPr/>
        </p:nvCxnSpPr>
        <p:spPr>
          <a:xfrm>
            <a:off x="5444398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1447AA6-00CB-CE61-3D83-D2450DDE6BC8}"/>
              </a:ext>
            </a:extLst>
          </p:cNvPr>
          <p:cNvCxnSpPr>
            <a:cxnSpLocks/>
          </p:cNvCxnSpPr>
          <p:nvPr/>
        </p:nvCxnSpPr>
        <p:spPr>
          <a:xfrm>
            <a:off x="4544362" y="11302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/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04A3B6-5866-949F-4F2F-3A8EB5C2D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488" y="1496605"/>
                <a:ext cx="46891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FDAF4D-4BAA-8B1D-933F-E62360441B56}"/>
              </a:ext>
            </a:extLst>
          </p:cNvPr>
          <p:cNvCxnSpPr>
            <a:cxnSpLocks/>
          </p:cNvCxnSpPr>
          <p:nvPr/>
        </p:nvCxnSpPr>
        <p:spPr>
          <a:xfrm>
            <a:off x="5435930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A66B1-109B-6D11-1F4D-E1FA565E4ECB}"/>
              </a:ext>
            </a:extLst>
          </p:cNvPr>
          <p:cNvCxnSpPr>
            <a:cxnSpLocks/>
          </p:cNvCxnSpPr>
          <p:nvPr/>
        </p:nvCxnSpPr>
        <p:spPr>
          <a:xfrm>
            <a:off x="4535894" y="1689089"/>
            <a:ext cx="448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/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DF33E6D-FA50-B9D0-B38B-63345528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074132" y="1236169"/>
                <a:ext cx="38504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/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71440F-919F-654E-2650-32A286EE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00000">
                <a:off x="3338302" y="1143439"/>
                <a:ext cx="38504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21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2A1C4-6CB2-2F0B-7299-7FDDF13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C563CF4-79B0-51C0-B538-C94B6005FAFD}"/>
              </a:ext>
            </a:extLst>
          </p:cNvPr>
          <p:cNvSpPr/>
          <p:nvPr/>
        </p:nvSpPr>
        <p:spPr>
          <a:xfrm>
            <a:off x="1607920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B2FE80-03FD-A815-E184-88B10EE42130}"/>
              </a:ext>
            </a:extLst>
          </p:cNvPr>
          <p:cNvSpPr/>
          <p:nvPr/>
        </p:nvSpPr>
        <p:spPr>
          <a:xfrm>
            <a:off x="1607919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FF8906-2570-A535-085C-17E1CF2C74EE}"/>
              </a:ext>
            </a:extLst>
          </p:cNvPr>
          <p:cNvSpPr/>
          <p:nvPr/>
        </p:nvSpPr>
        <p:spPr>
          <a:xfrm>
            <a:off x="1607919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8715BE-3A43-75C5-8323-DB96C38D72F7}"/>
              </a:ext>
            </a:extLst>
          </p:cNvPr>
          <p:cNvSpPr/>
          <p:nvPr/>
        </p:nvSpPr>
        <p:spPr>
          <a:xfrm>
            <a:off x="1607920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99238A-404C-C831-6E2C-F8C82F1EF0E9}"/>
              </a:ext>
            </a:extLst>
          </p:cNvPr>
          <p:cNvSpPr/>
          <p:nvPr/>
        </p:nvSpPr>
        <p:spPr>
          <a:xfrm>
            <a:off x="1607919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AF83CA-BE87-775C-DC80-5EE50AA05E98}"/>
              </a:ext>
            </a:extLst>
          </p:cNvPr>
          <p:cNvSpPr/>
          <p:nvPr/>
        </p:nvSpPr>
        <p:spPr>
          <a:xfrm>
            <a:off x="1607919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8022698-215D-AB65-4621-956F4E2F05F3}"/>
              </a:ext>
            </a:extLst>
          </p:cNvPr>
          <p:cNvSpPr/>
          <p:nvPr/>
        </p:nvSpPr>
        <p:spPr>
          <a:xfrm>
            <a:off x="2621657" y="909374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A4AED2B-E700-C17A-4E75-40125FBBB2FB}"/>
              </a:ext>
            </a:extLst>
          </p:cNvPr>
          <p:cNvSpPr/>
          <p:nvPr/>
        </p:nvSpPr>
        <p:spPr>
          <a:xfrm>
            <a:off x="2621656" y="1252757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A43EC2-01EF-A497-9E7F-F079D8D4F4BC}"/>
              </a:ext>
            </a:extLst>
          </p:cNvPr>
          <p:cNvSpPr/>
          <p:nvPr/>
        </p:nvSpPr>
        <p:spPr>
          <a:xfrm>
            <a:off x="262165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B49735-6C07-E242-0CBF-04841683DE4D}"/>
              </a:ext>
            </a:extLst>
          </p:cNvPr>
          <p:cNvSpPr/>
          <p:nvPr/>
        </p:nvSpPr>
        <p:spPr>
          <a:xfrm>
            <a:off x="2621657" y="228290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F79CE85-16A8-6D7E-6492-4B9C89A2F2C9}"/>
              </a:ext>
            </a:extLst>
          </p:cNvPr>
          <p:cNvSpPr/>
          <p:nvPr/>
        </p:nvSpPr>
        <p:spPr>
          <a:xfrm>
            <a:off x="2621656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1E0A7D-3D11-B98B-E9DA-DAC01264C1AC}"/>
              </a:ext>
            </a:extLst>
          </p:cNvPr>
          <p:cNvSpPr/>
          <p:nvPr/>
        </p:nvSpPr>
        <p:spPr>
          <a:xfrm>
            <a:off x="2621656" y="262628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FE88628-BA52-7E51-1A1E-DA00425D5BE9}"/>
              </a:ext>
            </a:extLst>
          </p:cNvPr>
          <p:cNvCxnSpPr>
            <a:cxnSpLocks/>
            <a:stCxn id="5" idx="6"/>
            <a:endCxn id="26" idx="2"/>
          </p:cNvCxnSpPr>
          <p:nvPr/>
        </p:nvCxnSpPr>
        <p:spPr>
          <a:xfrm>
            <a:off x="1871117" y="104097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F1D25E1-5A7A-628C-19A2-271A5BA4D7B1}"/>
              </a:ext>
            </a:extLst>
          </p:cNvPr>
          <p:cNvCxnSpPr>
            <a:cxnSpLocks/>
            <a:stCxn id="5" idx="6"/>
            <a:endCxn id="27" idx="2"/>
          </p:cNvCxnSpPr>
          <p:nvPr/>
        </p:nvCxnSpPr>
        <p:spPr>
          <a:xfrm>
            <a:off x="1871117" y="1040973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97A680-75E1-74B6-396C-9D8C7A691055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>
          <a:xfrm>
            <a:off x="1871117" y="104097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599054-28D3-5D53-C202-8217F507BABC}"/>
              </a:ext>
            </a:extLst>
          </p:cNvPr>
          <p:cNvCxnSpPr>
            <a:cxnSpLocks/>
            <a:stCxn id="5" idx="6"/>
            <a:endCxn id="35" idx="2"/>
          </p:cNvCxnSpPr>
          <p:nvPr/>
        </p:nvCxnSpPr>
        <p:spPr>
          <a:xfrm>
            <a:off x="1871117" y="1040973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2921AE7-E29F-F358-9BF9-FFDF1CC1D7C5}"/>
              </a:ext>
            </a:extLst>
          </p:cNvPr>
          <p:cNvCxnSpPr>
            <a:cxnSpLocks/>
            <a:stCxn id="5" idx="6"/>
            <a:endCxn id="31" idx="2"/>
          </p:cNvCxnSpPr>
          <p:nvPr/>
        </p:nvCxnSpPr>
        <p:spPr>
          <a:xfrm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31E85F3-77B2-7F04-CA46-79EA3E85AA7C}"/>
              </a:ext>
            </a:extLst>
          </p:cNvPr>
          <p:cNvCxnSpPr>
            <a:cxnSpLocks/>
            <a:stCxn id="5" idx="6"/>
            <a:endCxn id="36" idx="2"/>
          </p:cNvCxnSpPr>
          <p:nvPr/>
        </p:nvCxnSpPr>
        <p:spPr>
          <a:xfrm>
            <a:off x="1871117" y="1040973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F307729-3886-6101-4B8D-8FAF407F0261}"/>
              </a:ext>
            </a:extLst>
          </p:cNvPr>
          <p:cNvCxnSpPr>
            <a:cxnSpLocks/>
            <a:stCxn id="8" idx="6"/>
            <a:endCxn id="26" idx="2"/>
          </p:cNvCxnSpPr>
          <p:nvPr/>
        </p:nvCxnSpPr>
        <p:spPr>
          <a:xfrm flipV="1">
            <a:off x="1871116" y="1040973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AE07EDA-3CFE-5DA2-D762-9546D50A5AB8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>
          <a:xfrm>
            <a:off x="1871116" y="138435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DFCE80B6-9EBE-A389-2C55-D5DF56A66C94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>
            <a:off x="1871116" y="172773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3E21FC3-6805-BD55-BD6C-04968EA837B7}"/>
              </a:ext>
            </a:extLst>
          </p:cNvPr>
          <p:cNvCxnSpPr>
            <a:cxnSpLocks/>
            <a:stCxn id="14" idx="6"/>
            <a:endCxn id="35" idx="2"/>
          </p:cNvCxnSpPr>
          <p:nvPr/>
        </p:nvCxnSpPr>
        <p:spPr>
          <a:xfrm>
            <a:off x="1871116" y="207112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D58C7DD-FA54-3911-D1E1-6EA060FC49EE}"/>
              </a:ext>
            </a:extLst>
          </p:cNvPr>
          <p:cNvCxnSpPr>
            <a:cxnSpLocks/>
            <a:stCxn id="11" idx="6"/>
            <a:endCxn id="31" idx="2"/>
          </p:cNvCxnSpPr>
          <p:nvPr/>
        </p:nvCxnSpPr>
        <p:spPr>
          <a:xfrm>
            <a:off x="1871117" y="2414505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0E8A6C4-10B9-90C7-C145-7BAD1A626ED7}"/>
              </a:ext>
            </a:extLst>
          </p:cNvPr>
          <p:cNvCxnSpPr>
            <a:cxnSpLocks/>
            <a:stCxn id="16" idx="6"/>
            <a:endCxn id="36" idx="2"/>
          </p:cNvCxnSpPr>
          <p:nvPr/>
        </p:nvCxnSpPr>
        <p:spPr>
          <a:xfrm>
            <a:off x="1871116" y="2757888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9D60C89-94D5-1A49-B967-E8AF0671F6B7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0CDA187-6120-823A-2E86-211F61DAF639}"/>
              </a:ext>
            </a:extLst>
          </p:cNvPr>
          <p:cNvCxnSpPr>
            <a:cxnSpLocks/>
            <a:stCxn id="8" idx="6"/>
            <a:endCxn id="35" idx="2"/>
          </p:cNvCxnSpPr>
          <p:nvPr/>
        </p:nvCxnSpPr>
        <p:spPr>
          <a:xfrm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5FDF9E-FAA0-C593-07F6-B1EA59F4D264}"/>
              </a:ext>
            </a:extLst>
          </p:cNvPr>
          <p:cNvCxnSpPr>
            <a:cxnSpLocks/>
            <a:stCxn id="8" idx="6"/>
            <a:endCxn id="31" idx="2"/>
          </p:cNvCxnSpPr>
          <p:nvPr/>
        </p:nvCxnSpPr>
        <p:spPr>
          <a:xfrm>
            <a:off x="1871116" y="1384356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C7645B-589D-951D-2A78-4B835938F5AA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BCE4999-2A63-5108-F7EE-4C12582BB26C}"/>
              </a:ext>
            </a:extLst>
          </p:cNvPr>
          <p:cNvCxnSpPr>
            <a:cxnSpLocks/>
            <a:stCxn id="9" idx="6"/>
            <a:endCxn id="26" idx="2"/>
          </p:cNvCxnSpPr>
          <p:nvPr/>
        </p:nvCxnSpPr>
        <p:spPr>
          <a:xfrm flipV="1">
            <a:off x="1871116" y="104097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BA12F2B-4E35-4861-8626-223BC177BFE3}"/>
              </a:ext>
            </a:extLst>
          </p:cNvPr>
          <p:cNvCxnSpPr>
            <a:cxnSpLocks/>
            <a:stCxn id="9" idx="6"/>
            <a:endCxn id="27" idx="2"/>
          </p:cNvCxnSpPr>
          <p:nvPr/>
        </p:nvCxnSpPr>
        <p:spPr>
          <a:xfrm flipV="1">
            <a:off x="1871116" y="1384356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DA49DC4-42E7-3BFC-F0CA-B58796551C85}"/>
              </a:ext>
            </a:extLst>
          </p:cNvPr>
          <p:cNvCxnSpPr>
            <a:cxnSpLocks/>
            <a:stCxn id="9" idx="6"/>
            <a:endCxn id="35" idx="2"/>
          </p:cNvCxnSpPr>
          <p:nvPr/>
        </p:nvCxnSpPr>
        <p:spPr>
          <a:xfrm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11BCC7B-A728-01C0-5054-1407E515D7AB}"/>
              </a:ext>
            </a:extLst>
          </p:cNvPr>
          <p:cNvCxnSpPr>
            <a:cxnSpLocks/>
            <a:stCxn id="9" idx="6"/>
            <a:endCxn id="31" idx="2"/>
          </p:cNvCxnSpPr>
          <p:nvPr/>
        </p:nvCxnSpPr>
        <p:spPr>
          <a:xfrm>
            <a:off x="1871116" y="1727739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5E6A4F-4574-43CA-219A-FCEC82846056}"/>
              </a:ext>
            </a:extLst>
          </p:cNvPr>
          <p:cNvCxnSpPr>
            <a:cxnSpLocks/>
            <a:stCxn id="9" idx="6"/>
            <a:endCxn id="36" idx="2"/>
          </p:cNvCxnSpPr>
          <p:nvPr/>
        </p:nvCxnSpPr>
        <p:spPr>
          <a:xfrm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EE218DC-538F-5FAD-701E-11073A64056E}"/>
              </a:ext>
            </a:extLst>
          </p:cNvPr>
          <p:cNvCxnSpPr>
            <a:cxnSpLocks/>
            <a:stCxn id="14" idx="6"/>
            <a:endCxn id="26" idx="2"/>
          </p:cNvCxnSpPr>
          <p:nvPr/>
        </p:nvCxnSpPr>
        <p:spPr>
          <a:xfrm flipV="1">
            <a:off x="1871116" y="1040973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EFEA4E-9E51-3025-13C5-E679DF871ADF}"/>
              </a:ext>
            </a:extLst>
          </p:cNvPr>
          <p:cNvCxnSpPr>
            <a:cxnSpLocks/>
            <a:stCxn id="14" idx="6"/>
            <a:endCxn id="27" idx="2"/>
          </p:cNvCxnSpPr>
          <p:nvPr/>
        </p:nvCxnSpPr>
        <p:spPr>
          <a:xfrm flipV="1">
            <a:off x="1871116" y="138435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910E418-465B-ACD0-DF7C-A18B308E1C1E}"/>
              </a:ext>
            </a:extLst>
          </p:cNvPr>
          <p:cNvCxnSpPr>
            <a:cxnSpLocks/>
            <a:stCxn id="14" idx="6"/>
            <a:endCxn id="30" idx="2"/>
          </p:cNvCxnSpPr>
          <p:nvPr/>
        </p:nvCxnSpPr>
        <p:spPr>
          <a:xfrm flipV="1">
            <a:off x="1871116" y="1727739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B921B91-CDC1-005C-213E-A3C0D09DCF3C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>
          <a:xfrm>
            <a:off x="1871116" y="2071122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D0B2A8EB-6CF8-49ED-879E-B62D35A0D276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F97043-1F40-D15F-1090-B5DA87555121}"/>
              </a:ext>
            </a:extLst>
          </p:cNvPr>
          <p:cNvCxnSpPr>
            <a:cxnSpLocks/>
            <a:stCxn id="11" idx="6"/>
            <a:endCxn id="26" idx="2"/>
          </p:cNvCxnSpPr>
          <p:nvPr/>
        </p:nvCxnSpPr>
        <p:spPr>
          <a:xfrm flipV="1">
            <a:off x="1871117" y="1040973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0EAAFB8-F5D7-F4E7-C49B-97F3981F6061}"/>
              </a:ext>
            </a:extLst>
          </p:cNvPr>
          <p:cNvCxnSpPr>
            <a:cxnSpLocks/>
            <a:stCxn id="11" idx="6"/>
            <a:endCxn id="27" idx="2"/>
          </p:cNvCxnSpPr>
          <p:nvPr/>
        </p:nvCxnSpPr>
        <p:spPr>
          <a:xfrm flipV="1">
            <a:off x="1871117" y="1384356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2542CDD-C58C-70EF-C502-FF93FFD66B79}"/>
              </a:ext>
            </a:extLst>
          </p:cNvPr>
          <p:cNvCxnSpPr>
            <a:cxnSpLocks/>
            <a:stCxn id="11" idx="6"/>
            <a:endCxn id="30" idx="2"/>
          </p:cNvCxnSpPr>
          <p:nvPr/>
        </p:nvCxnSpPr>
        <p:spPr>
          <a:xfrm flipV="1">
            <a:off x="1871117" y="1727739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435BBFC-36E6-4CC3-AED6-58B62671B0F6}"/>
              </a:ext>
            </a:extLst>
          </p:cNvPr>
          <p:cNvCxnSpPr>
            <a:cxnSpLocks/>
            <a:stCxn id="11" idx="6"/>
            <a:endCxn id="35" idx="2"/>
          </p:cNvCxnSpPr>
          <p:nvPr/>
        </p:nvCxnSpPr>
        <p:spPr>
          <a:xfrm flipV="1">
            <a:off x="1871117" y="2071122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CD1365E-0D6A-8712-E832-4E53C67746BD}"/>
              </a:ext>
            </a:extLst>
          </p:cNvPr>
          <p:cNvCxnSpPr>
            <a:cxnSpLocks/>
            <a:stCxn id="11" idx="6"/>
            <a:endCxn id="36" idx="2"/>
          </p:cNvCxnSpPr>
          <p:nvPr/>
        </p:nvCxnSpPr>
        <p:spPr>
          <a:xfrm>
            <a:off x="1871117" y="2414505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6F54548-486C-D729-44EA-05E0B1D58BC2}"/>
              </a:ext>
            </a:extLst>
          </p:cNvPr>
          <p:cNvCxnSpPr>
            <a:cxnSpLocks/>
            <a:stCxn id="16" idx="6"/>
            <a:endCxn id="31" idx="2"/>
          </p:cNvCxnSpPr>
          <p:nvPr/>
        </p:nvCxnSpPr>
        <p:spPr>
          <a:xfrm flipV="1">
            <a:off x="1871116" y="2414505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34C91EB-7F69-AD45-D162-E998B5C0715A}"/>
              </a:ext>
            </a:extLst>
          </p:cNvPr>
          <p:cNvCxnSpPr>
            <a:cxnSpLocks/>
            <a:stCxn id="16" idx="6"/>
            <a:endCxn id="35" idx="2"/>
          </p:cNvCxnSpPr>
          <p:nvPr/>
        </p:nvCxnSpPr>
        <p:spPr>
          <a:xfrm flipV="1">
            <a:off x="1871116" y="2071122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48059384-34D0-1FF1-C12D-D34CFB82097B}"/>
              </a:ext>
            </a:extLst>
          </p:cNvPr>
          <p:cNvCxnSpPr>
            <a:cxnSpLocks/>
            <a:stCxn id="16" idx="6"/>
            <a:endCxn id="30" idx="2"/>
          </p:cNvCxnSpPr>
          <p:nvPr/>
        </p:nvCxnSpPr>
        <p:spPr>
          <a:xfrm flipV="1">
            <a:off x="1871116" y="1727739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187AF7C-A3AC-91E3-3EF2-0EF0F63739C4}"/>
              </a:ext>
            </a:extLst>
          </p:cNvPr>
          <p:cNvCxnSpPr>
            <a:cxnSpLocks/>
            <a:stCxn id="16" idx="6"/>
            <a:endCxn id="27" idx="2"/>
          </p:cNvCxnSpPr>
          <p:nvPr/>
        </p:nvCxnSpPr>
        <p:spPr>
          <a:xfrm flipV="1">
            <a:off x="1871116" y="1384356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DFF52A3-0043-FC97-D9AF-4A7DFB0A09F8}"/>
              </a:ext>
            </a:extLst>
          </p:cNvPr>
          <p:cNvCxnSpPr>
            <a:cxnSpLocks/>
            <a:stCxn id="16" idx="6"/>
            <a:endCxn id="26" idx="2"/>
          </p:cNvCxnSpPr>
          <p:nvPr/>
        </p:nvCxnSpPr>
        <p:spPr>
          <a:xfrm flipV="1">
            <a:off x="1871116" y="1040973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>
            <a:extLst>
              <a:ext uri="{FF2B5EF4-FFF2-40B4-BE49-F238E27FC236}">
                <a16:creationId xmlns:a16="http://schemas.microsoft.com/office/drawing/2014/main" id="{F582C238-57C0-D702-2927-DA52AE488140}"/>
              </a:ext>
            </a:extLst>
          </p:cNvPr>
          <p:cNvSpPr/>
          <p:nvPr/>
        </p:nvSpPr>
        <p:spPr>
          <a:xfrm>
            <a:off x="3635392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ADAD2F5-3506-D68C-C95E-B3108290C86F}"/>
              </a:ext>
            </a:extLst>
          </p:cNvPr>
          <p:cNvSpPr/>
          <p:nvPr/>
        </p:nvSpPr>
        <p:spPr>
          <a:xfrm>
            <a:off x="3635391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B4D512-AD07-041C-8E0A-C71BC802E430}"/>
              </a:ext>
            </a:extLst>
          </p:cNvPr>
          <p:cNvSpPr/>
          <p:nvPr/>
        </p:nvSpPr>
        <p:spPr>
          <a:xfrm>
            <a:off x="3635391" y="1596140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FA01EDA-0B62-B562-8C54-E1B3065A5968}"/>
              </a:ext>
            </a:extLst>
          </p:cNvPr>
          <p:cNvSpPr/>
          <p:nvPr/>
        </p:nvSpPr>
        <p:spPr>
          <a:xfrm>
            <a:off x="3635392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BD7D65F-ADC7-FD95-5BA2-25EDFA7C1A90}"/>
              </a:ext>
            </a:extLst>
          </p:cNvPr>
          <p:cNvSpPr/>
          <p:nvPr/>
        </p:nvSpPr>
        <p:spPr>
          <a:xfrm>
            <a:off x="3635391" y="1939523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BE5F6F6-F157-931A-7F10-105B2AADA1F1}"/>
              </a:ext>
            </a:extLst>
          </p:cNvPr>
          <p:cNvSpPr/>
          <p:nvPr/>
        </p:nvSpPr>
        <p:spPr>
          <a:xfrm>
            <a:off x="3635391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384EBF-4410-70CC-2276-CC3D3B234081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E86654-F319-5218-3D29-16E7C291F237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6B928F3-572D-E541-611B-8415522BADDC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7B3B4DD6-A973-8CAE-7280-D2BB098CBF84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8D52B12-0406-87C3-F985-BE261069381A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8857B1F6-2832-E05D-49EE-FA1607AD3E16}"/>
              </a:ext>
            </a:extLst>
          </p:cNvPr>
          <p:cNvCxnSpPr>
            <a:cxnSpLocks/>
          </p:cNvCxnSpPr>
          <p:nvPr/>
        </p:nvCxnSpPr>
        <p:spPr>
          <a:xfrm>
            <a:off x="2884851" y="1044167"/>
            <a:ext cx="750539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9355663-86B9-1A24-055C-2D90D11A73C9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877AC0F-FA9C-E251-61D9-3463EF08650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EC935DF0-45D9-1AF5-8209-D06298FB774B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E19A788-0389-3FBD-AE7E-FA4961A57D07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B9B7D37-ADA2-E259-0D53-12357D9ABC7C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6C3C0CC-FB3D-3CCB-A3EA-DE8416B9D575}"/>
              </a:ext>
            </a:extLst>
          </p:cNvPr>
          <p:cNvCxnSpPr>
            <a:cxnSpLocks/>
          </p:cNvCxnSpPr>
          <p:nvPr/>
        </p:nvCxnSpPr>
        <p:spPr>
          <a:xfrm>
            <a:off x="2884850" y="2761082"/>
            <a:ext cx="750540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1F6D8C9E-AA6D-827B-1D89-98C1BB9EA948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42AB0E0-6A0A-A6C1-A67A-3DC9A7BCE43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2EE83-CEFE-2DF6-F1BF-CB33261C13B6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EFEF3B9-D5B4-25BC-D650-3F99D94B5CF0}"/>
              </a:ext>
            </a:extLst>
          </p:cNvPr>
          <p:cNvCxnSpPr>
            <a:cxnSpLocks/>
          </p:cNvCxnSpPr>
          <p:nvPr/>
        </p:nvCxnSpPr>
        <p:spPr>
          <a:xfrm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DA383A0-0499-AA54-0452-087DD205319C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1102FAB0-4FF8-A41E-B6D5-9113132E9B1A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7BF17DFB-FDD4-A475-22F7-4D5C3F1471B0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5CA9F41-03BA-8C68-B181-C3631D5E963C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1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B6E93EEA-BA8A-7078-DEFD-93D725A65E31}"/>
              </a:ext>
            </a:extLst>
          </p:cNvPr>
          <p:cNvCxnSpPr>
            <a:cxnSpLocks/>
          </p:cNvCxnSpPr>
          <p:nvPr/>
        </p:nvCxnSpPr>
        <p:spPr>
          <a:xfrm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0583F2B-F9B3-CE91-3F49-67A7F3D15CAF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9DF5CA9E-6FEB-6B7B-9D54-CCA96ED8DF37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1C674BF-AE61-E79C-EF0F-F2781BA5720E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A1CCECB-9BE9-2C1E-2083-539712F6BEB9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AFF62C4-CCDC-C634-12F7-21A3F89FA950}"/>
              </a:ext>
            </a:extLst>
          </p:cNvPr>
          <p:cNvCxnSpPr>
            <a:cxnSpLocks/>
          </p:cNvCxnSpPr>
          <p:nvPr/>
        </p:nvCxnSpPr>
        <p:spPr>
          <a:xfrm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9C91F79-DEE5-3DCA-ABF3-1E4114D884BF}"/>
              </a:ext>
            </a:extLst>
          </p:cNvPr>
          <p:cNvCxnSpPr>
            <a:cxnSpLocks/>
          </p:cNvCxnSpPr>
          <p:nvPr/>
        </p:nvCxnSpPr>
        <p:spPr>
          <a:xfrm flipV="1">
            <a:off x="2884851" y="1044167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84A61F78-E0D2-BB24-2F91-A2DDFA4ED154}"/>
              </a:ext>
            </a:extLst>
          </p:cNvPr>
          <p:cNvCxnSpPr>
            <a:cxnSpLocks/>
          </p:cNvCxnSpPr>
          <p:nvPr/>
        </p:nvCxnSpPr>
        <p:spPr>
          <a:xfrm flipV="1">
            <a:off x="2884851" y="1387550"/>
            <a:ext cx="750539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8129D8F5-D55C-9D9A-994E-D4213ECD379A}"/>
              </a:ext>
            </a:extLst>
          </p:cNvPr>
          <p:cNvCxnSpPr>
            <a:cxnSpLocks/>
          </p:cNvCxnSpPr>
          <p:nvPr/>
        </p:nvCxnSpPr>
        <p:spPr>
          <a:xfrm flipV="1">
            <a:off x="2884851" y="1730933"/>
            <a:ext cx="750539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7FE58DA2-6358-596F-7356-57F405C4A315}"/>
              </a:ext>
            </a:extLst>
          </p:cNvPr>
          <p:cNvCxnSpPr>
            <a:cxnSpLocks/>
          </p:cNvCxnSpPr>
          <p:nvPr/>
        </p:nvCxnSpPr>
        <p:spPr>
          <a:xfrm flipV="1">
            <a:off x="2884851" y="2074316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0BE30244-7CD9-ADB9-8813-22365438BE99}"/>
              </a:ext>
            </a:extLst>
          </p:cNvPr>
          <p:cNvCxnSpPr>
            <a:cxnSpLocks/>
          </p:cNvCxnSpPr>
          <p:nvPr/>
        </p:nvCxnSpPr>
        <p:spPr>
          <a:xfrm>
            <a:off x="2884851" y="2417699"/>
            <a:ext cx="750539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DDBA65A2-BB69-66D4-9BA5-DCDF17CE89F3}"/>
              </a:ext>
            </a:extLst>
          </p:cNvPr>
          <p:cNvCxnSpPr>
            <a:cxnSpLocks/>
          </p:cNvCxnSpPr>
          <p:nvPr/>
        </p:nvCxnSpPr>
        <p:spPr>
          <a:xfrm flipV="1">
            <a:off x="2884850" y="2417699"/>
            <a:ext cx="750541" cy="34338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DB12167-1C5E-4C18-42A6-DA2505D7C5A7}"/>
              </a:ext>
            </a:extLst>
          </p:cNvPr>
          <p:cNvCxnSpPr>
            <a:cxnSpLocks/>
          </p:cNvCxnSpPr>
          <p:nvPr/>
        </p:nvCxnSpPr>
        <p:spPr>
          <a:xfrm flipV="1">
            <a:off x="2884850" y="2074316"/>
            <a:ext cx="750540" cy="686766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7D26E751-875E-0F81-5A61-43830EEEFD1D}"/>
              </a:ext>
            </a:extLst>
          </p:cNvPr>
          <p:cNvCxnSpPr>
            <a:cxnSpLocks/>
          </p:cNvCxnSpPr>
          <p:nvPr/>
        </p:nvCxnSpPr>
        <p:spPr>
          <a:xfrm flipV="1">
            <a:off x="2884850" y="1730933"/>
            <a:ext cx="750540" cy="103014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C25E3F19-1ED6-8F23-67A2-61EDC27EA66C}"/>
              </a:ext>
            </a:extLst>
          </p:cNvPr>
          <p:cNvCxnSpPr>
            <a:cxnSpLocks/>
          </p:cNvCxnSpPr>
          <p:nvPr/>
        </p:nvCxnSpPr>
        <p:spPr>
          <a:xfrm flipV="1">
            <a:off x="2884850" y="1387550"/>
            <a:ext cx="750540" cy="137353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65052D3-2553-2769-7A1D-ECE70048D588}"/>
              </a:ext>
            </a:extLst>
          </p:cNvPr>
          <p:cNvCxnSpPr>
            <a:cxnSpLocks/>
          </p:cNvCxnSpPr>
          <p:nvPr/>
        </p:nvCxnSpPr>
        <p:spPr>
          <a:xfrm flipV="1">
            <a:off x="2884850" y="1044167"/>
            <a:ext cx="750541" cy="171691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1604DEC1-22EA-01A9-2299-D67FBE1C2F55}"/>
              </a:ext>
            </a:extLst>
          </p:cNvPr>
          <p:cNvSpPr txBox="1"/>
          <p:nvPr/>
        </p:nvSpPr>
        <p:spPr>
          <a:xfrm>
            <a:off x="4132310" y="1679716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2AE859C-B8C9-60F1-4537-A5F1DDDB8634}"/>
              </a:ext>
            </a:extLst>
          </p:cNvPr>
          <p:cNvSpPr/>
          <p:nvPr/>
        </p:nvSpPr>
        <p:spPr>
          <a:xfrm>
            <a:off x="4864005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38C3D271-6D71-F4E6-73B9-92B97D7B2CA1}"/>
              </a:ext>
            </a:extLst>
          </p:cNvPr>
          <p:cNvSpPr/>
          <p:nvPr/>
        </p:nvSpPr>
        <p:spPr>
          <a:xfrm>
            <a:off x="4864004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7CA207A-89CE-598C-BF5C-CC8A00A32DFB}"/>
              </a:ext>
            </a:extLst>
          </p:cNvPr>
          <p:cNvSpPr/>
          <p:nvPr/>
        </p:nvSpPr>
        <p:spPr>
          <a:xfrm>
            <a:off x="4864004" y="1596140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5E2F1ED-7B60-8271-1AE7-4922DEEDAD12}"/>
              </a:ext>
            </a:extLst>
          </p:cNvPr>
          <p:cNvSpPr/>
          <p:nvPr/>
        </p:nvSpPr>
        <p:spPr>
          <a:xfrm>
            <a:off x="4864005" y="2282906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84464B8-E79D-D6FC-2C80-35E16DF02624}"/>
              </a:ext>
            </a:extLst>
          </p:cNvPr>
          <p:cNvSpPr/>
          <p:nvPr/>
        </p:nvSpPr>
        <p:spPr>
          <a:xfrm>
            <a:off x="4864004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BB3EF826-F136-0ABC-BCC9-9E9CEBBE4B4D}"/>
              </a:ext>
            </a:extLst>
          </p:cNvPr>
          <p:cNvSpPr/>
          <p:nvPr/>
        </p:nvSpPr>
        <p:spPr>
          <a:xfrm>
            <a:off x="4864004" y="2626289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C144998F-7F38-0241-14D9-B83EBA59AC7E}"/>
              </a:ext>
            </a:extLst>
          </p:cNvPr>
          <p:cNvSpPr/>
          <p:nvPr/>
        </p:nvSpPr>
        <p:spPr>
          <a:xfrm>
            <a:off x="5877741" y="1384356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1261EAF9-DF01-0123-C23A-7DABD9EF3145}"/>
              </a:ext>
            </a:extLst>
          </p:cNvPr>
          <p:cNvSpPr/>
          <p:nvPr/>
        </p:nvSpPr>
        <p:spPr>
          <a:xfrm>
            <a:off x="5877740" y="1727739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160DC3DA-2068-618E-715B-D0E218BC4D39}"/>
              </a:ext>
            </a:extLst>
          </p:cNvPr>
          <p:cNvSpPr/>
          <p:nvPr/>
        </p:nvSpPr>
        <p:spPr>
          <a:xfrm>
            <a:off x="5877740" y="2071122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43F199E2-F618-1624-810F-452D52AA54FF}"/>
              </a:ext>
            </a:extLst>
          </p:cNvPr>
          <p:cNvCxnSpPr>
            <a:cxnSpLocks/>
            <a:stCxn id="216" idx="6"/>
            <a:endCxn id="222" idx="2"/>
          </p:cNvCxnSpPr>
          <p:nvPr/>
        </p:nvCxnSpPr>
        <p:spPr>
          <a:xfrm>
            <a:off x="5127202" y="1040973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4920A771-C8FF-F187-6594-4DF1D9F187D2}"/>
              </a:ext>
            </a:extLst>
          </p:cNvPr>
          <p:cNvCxnSpPr>
            <a:cxnSpLocks/>
            <a:stCxn id="216" idx="6"/>
            <a:endCxn id="223" idx="2"/>
          </p:cNvCxnSpPr>
          <p:nvPr/>
        </p:nvCxnSpPr>
        <p:spPr>
          <a:xfrm>
            <a:off x="5127202" y="1040973"/>
            <a:ext cx="750538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4470D7CD-F084-179E-FAA2-823C94E93062}"/>
              </a:ext>
            </a:extLst>
          </p:cNvPr>
          <p:cNvCxnSpPr>
            <a:cxnSpLocks/>
            <a:stCxn id="216" idx="6"/>
            <a:endCxn id="224" idx="2"/>
          </p:cNvCxnSpPr>
          <p:nvPr/>
        </p:nvCxnSpPr>
        <p:spPr>
          <a:xfrm>
            <a:off x="5127202" y="1040973"/>
            <a:ext cx="750538" cy="116174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45082C7-7E53-45BB-A3E7-8F0DD55F150A}"/>
              </a:ext>
            </a:extLst>
          </p:cNvPr>
          <p:cNvCxnSpPr>
            <a:cxnSpLocks/>
            <a:stCxn id="217" idx="6"/>
            <a:endCxn id="222" idx="2"/>
          </p:cNvCxnSpPr>
          <p:nvPr/>
        </p:nvCxnSpPr>
        <p:spPr>
          <a:xfrm>
            <a:off x="5127201" y="1384356"/>
            <a:ext cx="750540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010635C7-FDC3-EE4B-4203-E1FB42DD910D}"/>
              </a:ext>
            </a:extLst>
          </p:cNvPr>
          <p:cNvCxnSpPr>
            <a:cxnSpLocks/>
            <a:stCxn id="217" idx="6"/>
            <a:endCxn id="223" idx="2"/>
          </p:cNvCxnSpPr>
          <p:nvPr/>
        </p:nvCxnSpPr>
        <p:spPr>
          <a:xfrm>
            <a:off x="5127201" y="1384356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9788070-9421-D27C-E01D-BA74C347F7B7}"/>
              </a:ext>
            </a:extLst>
          </p:cNvPr>
          <p:cNvCxnSpPr>
            <a:cxnSpLocks/>
            <a:stCxn id="218" idx="6"/>
            <a:endCxn id="224" idx="2"/>
          </p:cNvCxnSpPr>
          <p:nvPr/>
        </p:nvCxnSpPr>
        <p:spPr>
          <a:xfrm>
            <a:off x="5127201" y="1727739"/>
            <a:ext cx="750539" cy="474982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3C6920B-3A19-943B-EC82-4CD68D6237E3}"/>
              </a:ext>
            </a:extLst>
          </p:cNvPr>
          <p:cNvCxnSpPr>
            <a:cxnSpLocks/>
            <a:stCxn id="217" idx="6"/>
            <a:endCxn id="224" idx="2"/>
          </p:cNvCxnSpPr>
          <p:nvPr/>
        </p:nvCxnSpPr>
        <p:spPr>
          <a:xfrm>
            <a:off x="5127201" y="1384356"/>
            <a:ext cx="750539" cy="81836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806C4507-0648-8DB2-D1EA-C788AF373AD0}"/>
              </a:ext>
            </a:extLst>
          </p:cNvPr>
          <p:cNvCxnSpPr>
            <a:cxnSpLocks/>
            <a:stCxn id="218" idx="6"/>
            <a:endCxn id="222" idx="2"/>
          </p:cNvCxnSpPr>
          <p:nvPr/>
        </p:nvCxnSpPr>
        <p:spPr>
          <a:xfrm flipV="1">
            <a:off x="5127201" y="1515955"/>
            <a:ext cx="750540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17346106-4762-CA49-0322-307C77F5271A}"/>
              </a:ext>
            </a:extLst>
          </p:cNvPr>
          <p:cNvCxnSpPr>
            <a:cxnSpLocks/>
            <a:stCxn id="218" idx="6"/>
            <a:endCxn id="223" idx="2"/>
          </p:cNvCxnSpPr>
          <p:nvPr/>
        </p:nvCxnSpPr>
        <p:spPr>
          <a:xfrm>
            <a:off x="5127201" y="1727739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CAD8BCC-F355-9DC4-661C-E27CB6F71266}"/>
              </a:ext>
            </a:extLst>
          </p:cNvPr>
          <p:cNvCxnSpPr>
            <a:cxnSpLocks/>
            <a:stCxn id="220" idx="6"/>
            <a:endCxn id="222" idx="2"/>
          </p:cNvCxnSpPr>
          <p:nvPr/>
        </p:nvCxnSpPr>
        <p:spPr>
          <a:xfrm flipV="1">
            <a:off x="5127201" y="1515955"/>
            <a:ext cx="750540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91EB9C6-1415-DB76-9DAE-F8EF06EA192E}"/>
              </a:ext>
            </a:extLst>
          </p:cNvPr>
          <p:cNvCxnSpPr>
            <a:cxnSpLocks/>
            <a:stCxn id="220" idx="6"/>
            <a:endCxn id="223" idx="2"/>
          </p:cNvCxnSpPr>
          <p:nvPr/>
        </p:nvCxnSpPr>
        <p:spPr>
          <a:xfrm flipV="1">
            <a:off x="5127201" y="1859338"/>
            <a:ext cx="750539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BACB0D53-07E0-9B13-E107-5D1922E6704A}"/>
              </a:ext>
            </a:extLst>
          </p:cNvPr>
          <p:cNvCxnSpPr>
            <a:cxnSpLocks/>
            <a:stCxn id="220" idx="6"/>
            <a:endCxn id="224" idx="2"/>
          </p:cNvCxnSpPr>
          <p:nvPr/>
        </p:nvCxnSpPr>
        <p:spPr>
          <a:xfrm>
            <a:off x="5127201" y="2071122"/>
            <a:ext cx="750539" cy="131599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4D9029F0-0810-0350-6642-1F04592A4A1A}"/>
              </a:ext>
            </a:extLst>
          </p:cNvPr>
          <p:cNvCxnSpPr>
            <a:cxnSpLocks/>
            <a:stCxn id="219" idx="6"/>
            <a:endCxn id="222" idx="2"/>
          </p:cNvCxnSpPr>
          <p:nvPr/>
        </p:nvCxnSpPr>
        <p:spPr>
          <a:xfrm flipV="1">
            <a:off x="5127202" y="1515955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569F7A75-296D-1D06-89CE-D314453E845C}"/>
              </a:ext>
            </a:extLst>
          </p:cNvPr>
          <p:cNvCxnSpPr>
            <a:cxnSpLocks/>
            <a:stCxn id="219" idx="6"/>
            <a:endCxn id="223" idx="2"/>
          </p:cNvCxnSpPr>
          <p:nvPr/>
        </p:nvCxnSpPr>
        <p:spPr>
          <a:xfrm flipV="1">
            <a:off x="5127202" y="1859338"/>
            <a:ext cx="750538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DE0D59F-4E4B-7D46-4FFC-A2725324C077}"/>
              </a:ext>
            </a:extLst>
          </p:cNvPr>
          <p:cNvCxnSpPr>
            <a:cxnSpLocks/>
            <a:stCxn id="219" idx="6"/>
            <a:endCxn id="224" idx="2"/>
          </p:cNvCxnSpPr>
          <p:nvPr/>
        </p:nvCxnSpPr>
        <p:spPr>
          <a:xfrm flipV="1">
            <a:off x="5127202" y="2202721"/>
            <a:ext cx="750538" cy="21178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BA6088C-660A-9A13-1A22-0BD834DD3391}"/>
              </a:ext>
            </a:extLst>
          </p:cNvPr>
          <p:cNvCxnSpPr>
            <a:cxnSpLocks/>
            <a:stCxn id="221" idx="6"/>
            <a:endCxn id="224" idx="2"/>
          </p:cNvCxnSpPr>
          <p:nvPr/>
        </p:nvCxnSpPr>
        <p:spPr>
          <a:xfrm flipV="1">
            <a:off x="5127201" y="2202721"/>
            <a:ext cx="750539" cy="55516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8168DC83-C10A-276F-C08C-A4B0B0888916}"/>
              </a:ext>
            </a:extLst>
          </p:cNvPr>
          <p:cNvCxnSpPr>
            <a:cxnSpLocks/>
            <a:stCxn id="221" idx="6"/>
            <a:endCxn id="223" idx="2"/>
          </p:cNvCxnSpPr>
          <p:nvPr/>
        </p:nvCxnSpPr>
        <p:spPr>
          <a:xfrm flipV="1">
            <a:off x="5127201" y="1859338"/>
            <a:ext cx="750539" cy="89855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786E7E6-FAE5-820B-CC7C-A01F699B6401}"/>
              </a:ext>
            </a:extLst>
          </p:cNvPr>
          <p:cNvCxnSpPr>
            <a:cxnSpLocks/>
            <a:stCxn id="221" idx="6"/>
            <a:endCxn id="222" idx="2"/>
          </p:cNvCxnSpPr>
          <p:nvPr/>
        </p:nvCxnSpPr>
        <p:spPr>
          <a:xfrm flipV="1">
            <a:off x="5127201" y="1515955"/>
            <a:ext cx="750540" cy="1241933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96E42C8B-9115-13FE-8005-407CD78AD290}"/>
              </a:ext>
            </a:extLst>
          </p:cNvPr>
          <p:cNvSpPr/>
          <p:nvPr/>
        </p:nvSpPr>
        <p:spPr>
          <a:xfrm>
            <a:off x="6891477" y="909374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93132A6-4F46-66CE-8B29-1C5CADED3A7E}"/>
              </a:ext>
            </a:extLst>
          </p:cNvPr>
          <p:cNvSpPr/>
          <p:nvPr/>
        </p:nvSpPr>
        <p:spPr>
          <a:xfrm>
            <a:off x="6891476" y="1252757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5514D251-F1F3-B469-2A7D-2C306AC4EC6F}"/>
              </a:ext>
            </a:extLst>
          </p:cNvPr>
          <p:cNvSpPr/>
          <p:nvPr/>
        </p:nvSpPr>
        <p:spPr>
          <a:xfrm>
            <a:off x="6891476" y="159614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D794174-4534-9891-5E20-1A9FA7120BE9}"/>
              </a:ext>
            </a:extLst>
          </p:cNvPr>
          <p:cNvSpPr/>
          <p:nvPr/>
        </p:nvSpPr>
        <p:spPr>
          <a:xfrm>
            <a:off x="6891477" y="2282906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1CDD5905-96E7-3B18-1F72-972D1BF62CED}"/>
              </a:ext>
            </a:extLst>
          </p:cNvPr>
          <p:cNvSpPr/>
          <p:nvPr/>
        </p:nvSpPr>
        <p:spPr>
          <a:xfrm>
            <a:off x="6891476" y="1939523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8E5E473-E810-BDB1-294E-D6F306D9F228}"/>
              </a:ext>
            </a:extLst>
          </p:cNvPr>
          <p:cNvSpPr/>
          <p:nvPr/>
        </p:nvSpPr>
        <p:spPr>
          <a:xfrm>
            <a:off x="6891476" y="2626289"/>
            <a:ext cx="263197" cy="26319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3B96C298-A350-4BAC-A773-83D1F0FEC0AB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044167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B6A4D483-6510-6424-8D26-F7E32DB88BE2}"/>
              </a:ext>
            </a:extLst>
          </p:cNvPr>
          <p:cNvCxnSpPr>
            <a:cxnSpLocks/>
            <a:stCxn id="222" idx="6"/>
          </p:cNvCxnSpPr>
          <p:nvPr/>
        </p:nvCxnSpPr>
        <p:spPr>
          <a:xfrm flipV="1">
            <a:off x="6140938" y="1387550"/>
            <a:ext cx="750537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8747C58-505F-E79F-3B9A-DEEE3C2FC3C4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6F4AC658-CF1A-B1F2-DCC0-2735B6E4A289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FED3C4C1-CA8E-CF55-4A8B-806533D20D16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90EDB13D-FD64-BCD0-60A7-E39324F3F6E0}"/>
              </a:ext>
            </a:extLst>
          </p:cNvPr>
          <p:cNvCxnSpPr>
            <a:cxnSpLocks/>
            <a:stCxn id="222" idx="6"/>
          </p:cNvCxnSpPr>
          <p:nvPr/>
        </p:nvCxnSpPr>
        <p:spPr>
          <a:xfrm>
            <a:off x="6140938" y="1515955"/>
            <a:ext cx="750537" cy="1245127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C66525C2-C68C-D7D6-A86D-488284E002C0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044167"/>
            <a:ext cx="750539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184F49E3-4D56-2D61-C895-E1E9788D504F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387550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54C618FE-3B6F-D76C-9001-C09375692261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730933"/>
            <a:ext cx="750538" cy="47178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4DF617D0-51F3-6A0C-9DAA-3C4FD23AC025}"/>
              </a:ext>
            </a:extLst>
          </p:cNvPr>
          <p:cNvCxnSpPr>
            <a:cxnSpLocks/>
            <a:stCxn id="223" idx="6"/>
          </p:cNvCxnSpPr>
          <p:nvPr/>
        </p:nvCxnSpPr>
        <p:spPr>
          <a:xfrm flipV="1">
            <a:off x="6140937" y="1730933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799944EA-2705-04A0-FB67-9ADD63EE7AEC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3E5668A5-041D-4956-F2B0-1A7E49564324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9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B7A9D25-104D-C635-118D-2D752691B702}"/>
              </a:ext>
            </a:extLst>
          </p:cNvPr>
          <p:cNvCxnSpPr>
            <a:cxnSpLocks/>
            <a:stCxn id="223" idx="6"/>
          </p:cNvCxnSpPr>
          <p:nvPr/>
        </p:nvCxnSpPr>
        <p:spPr>
          <a:xfrm>
            <a:off x="6140937" y="1859338"/>
            <a:ext cx="750538" cy="90174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9618384B-2B70-B8C3-065F-C477A15CB100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044167"/>
            <a:ext cx="750539" cy="1158554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76F3AA2D-8117-BAD8-A448-6462C05EC54B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1387550"/>
            <a:ext cx="750538" cy="81517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5CD59A4C-E843-9F51-BB30-D3B7ECF2E7CD}"/>
              </a:ext>
            </a:extLst>
          </p:cNvPr>
          <p:cNvCxnSpPr>
            <a:cxnSpLocks/>
            <a:stCxn id="224" idx="6"/>
          </p:cNvCxnSpPr>
          <p:nvPr/>
        </p:nvCxnSpPr>
        <p:spPr>
          <a:xfrm flipV="1">
            <a:off x="6140937" y="2074316"/>
            <a:ext cx="750538" cy="128405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40F5E124-DC24-5945-0C0A-AF45795D07E2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9" cy="214978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42B84880-89D7-B180-0C6F-E4A344DFD1AF}"/>
              </a:ext>
            </a:extLst>
          </p:cNvPr>
          <p:cNvCxnSpPr>
            <a:cxnSpLocks/>
            <a:stCxn id="224" idx="6"/>
          </p:cNvCxnSpPr>
          <p:nvPr/>
        </p:nvCxnSpPr>
        <p:spPr>
          <a:xfrm>
            <a:off x="6140937" y="2202721"/>
            <a:ext cx="750538" cy="558361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4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C7484-FD7E-723A-F660-053E5C8E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95A6F-C676-67B6-A743-400BE217961A}"/>
              </a:ext>
            </a:extLst>
          </p:cNvPr>
          <p:cNvSpPr/>
          <p:nvPr/>
        </p:nvSpPr>
        <p:spPr>
          <a:xfrm>
            <a:off x="1679330" y="492368"/>
            <a:ext cx="5037993" cy="3420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D5DAF8-457D-8B84-CDC2-31DDE1775E3C}"/>
              </a:ext>
            </a:extLst>
          </p:cNvPr>
          <p:cNvSpPr/>
          <p:nvPr/>
        </p:nvSpPr>
        <p:spPr>
          <a:xfrm>
            <a:off x="3833444" y="1345223"/>
            <a:ext cx="2416908" cy="2179951"/>
          </a:xfrm>
          <a:custGeom>
            <a:avLst/>
            <a:gdLst>
              <a:gd name="connsiteX0" fmla="*/ 536331 w 1635369"/>
              <a:gd name="connsiteY0" fmla="*/ 79130 h 2145323"/>
              <a:gd name="connsiteX1" fmla="*/ 0 w 1635369"/>
              <a:gd name="connsiteY1" fmla="*/ 430823 h 2145323"/>
              <a:gd name="connsiteX2" fmla="*/ 61546 w 1635369"/>
              <a:gd name="connsiteY2" fmla="*/ 1222130 h 2145323"/>
              <a:gd name="connsiteX3" fmla="*/ 430823 w 1635369"/>
              <a:gd name="connsiteY3" fmla="*/ 1696915 h 2145323"/>
              <a:gd name="connsiteX4" fmla="*/ 246185 w 1635369"/>
              <a:gd name="connsiteY4" fmla="*/ 2145323 h 2145323"/>
              <a:gd name="connsiteX5" fmla="*/ 1635369 w 1635369"/>
              <a:gd name="connsiteY5" fmla="*/ 1916723 h 2145323"/>
              <a:gd name="connsiteX6" fmla="*/ 1635369 w 1635369"/>
              <a:gd name="connsiteY6" fmla="*/ 1459523 h 2145323"/>
              <a:gd name="connsiteX7" fmla="*/ 844062 w 1635369"/>
              <a:gd name="connsiteY7" fmla="*/ 958361 h 2145323"/>
              <a:gd name="connsiteX8" fmla="*/ 1529862 w 1635369"/>
              <a:gd name="connsiteY8" fmla="*/ 738553 h 2145323"/>
              <a:gd name="connsiteX9" fmla="*/ 1424354 w 1635369"/>
              <a:gd name="connsiteY9" fmla="*/ 395653 h 2145323"/>
              <a:gd name="connsiteX10" fmla="*/ 949569 w 1635369"/>
              <a:gd name="connsiteY10" fmla="*/ 0 h 2145323"/>
              <a:gd name="connsiteX11" fmla="*/ 536331 w 163536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635369 w 1899139"/>
              <a:gd name="connsiteY5" fmla="*/ 1916723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1899139"/>
              <a:gd name="connsiteY0" fmla="*/ 79130 h 2145323"/>
              <a:gd name="connsiteX1" fmla="*/ 0 w 1899139"/>
              <a:gd name="connsiteY1" fmla="*/ 430823 h 2145323"/>
              <a:gd name="connsiteX2" fmla="*/ 61546 w 1899139"/>
              <a:gd name="connsiteY2" fmla="*/ 1222130 h 2145323"/>
              <a:gd name="connsiteX3" fmla="*/ 430823 w 1899139"/>
              <a:gd name="connsiteY3" fmla="*/ 1696915 h 2145323"/>
              <a:gd name="connsiteX4" fmla="*/ 246185 w 1899139"/>
              <a:gd name="connsiteY4" fmla="*/ 2145323 h 2145323"/>
              <a:gd name="connsiteX5" fmla="*/ 1547446 w 1899139"/>
              <a:gd name="connsiteY5" fmla="*/ 2101361 h 2145323"/>
              <a:gd name="connsiteX6" fmla="*/ 1635369 w 1899139"/>
              <a:gd name="connsiteY6" fmla="*/ 1459523 h 2145323"/>
              <a:gd name="connsiteX7" fmla="*/ 1899139 w 1899139"/>
              <a:gd name="connsiteY7" fmla="*/ 993530 h 2145323"/>
              <a:gd name="connsiteX8" fmla="*/ 1529862 w 1899139"/>
              <a:gd name="connsiteY8" fmla="*/ 738553 h 2145323"/>
              <a:gd name="connsiteX9" fmla="*/ 1424354 w 1899139"/>
              <a:gd name="connsiteY9" fmla="*/ 395653 h 2145323"/>
              <a:gd name="connsiteX10" fmla="*/ 949569 w 1899139"/>
              <a:gd name="connsiteY10" fmla="*/ 0 h 2145323"/>
              <a:gd name="connsiteX11" fmla="*/ 536331 w 1899139"/>
              <a:gd name="connsiteY11" fmla="*/ 79130 h 2145323"/>
              <a:gd name="connsiteX0" fmla="*/ 536331 w 2096594"/>
              <a:gd name="connsiteY0" fmla="*/ 79130 h 2153475"/>
              <a:gd name="connsiteX1" fmla="*/ 0 w 2096594"/>
              <a:gd name="connsiteY1" fmla="*/ 430823 h 2153475"/>
              <a:gd name="connsiteX2" fmla="*/ 61546 w 2096594"/>
              <a:gd name="connsiteY2" fmla="*/ 1222130 h 2153475"/>
              <a:gd name="connsiteX3" fmla="*/ 430823 w 2096594"/>
              <a:gd name="connsiteY3" fmla="*/ 1696915 h 2153475"/>
              <a:gd name="connsiteX4" fmla="*/ 246185 w 2096594"/>
              <a:gd name="connsiteY4" fmla="*/ 2145323 h 2153475"/>
              <a:gd name="connsiteX5" fmla="*/ 2096594 w 2096594"/>
              <a:gd name="connsiteY5" fmla="*/ 2153475 h 2153475"/>
              <a:gd name="connsiteX6" fmla="*/ 1635369 w 2096594"/>
              <a:gd name="connsiteY6" fmla="*/ 1459523 h 2153475"/>
              <a:gd name="connsiteX7" fmla="*/ 1899139 w 2096594"/>
              <a:gd name="connsiteY7" fmla="*/ 993530 h 2153475"/>
              <a:gd name="connsiteX8" fmla="*/ 1529862 w 2096594"/>
              <a:gd name="connsiteY8" fmla="*/ 738553 h 2153475"/>
              <a:gd name="connsiteX9" fmla="*/ 1424354 w 2096594"/>
              <a:gd name="connsiteY9" fmla="*/ 395653 h 2153475"/>
              <a:gd name="connsiteX10" fmla="*/ 949569 w 2096594"/>
              <a:gd name="connsiteY10" fmla="*/ 0 h 2153475"/>
              <a:gd name="connsiteX11" fmla="*/ 536331 w 2096594"/>
              <a:gd name="connsiteY11" fmla="*/ 79130 h 215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96594" h="2153475">
                <a:moveTo>
                  <a:pt x="536331" y="79130"/>
                </a:moveTo>
                <a:lnTo>
                  <a:pt x="0" y="430823"/>
                </a:lnTo>
                <a:lnTo>
                  <a:pt x="61546" y="1222130"/>
                </a:lnTo>
                <a:lnTo>
                  <a:pt x="430823" y="1696915"/>
                </a:lnTo>
                <a:lnTo>
                  <a:pt x="246185" y="2145323"/>
                </a:lnTo>
                <a:lnTo>
                  <a:pt x="2096594" y="2153475"/>
                </a:lnTo>
                <a:lnTo>
                  <a:pt x="1635369" y="1459523"/>
                </a:lnTo>
                <a:lnTo>
                  <a:pt x="1899139" y="993530"/>
                </a:lnTo>
                <a:lnTo>
                  <a:pt x="1529862" y="738553"/>
                </a:lnTo>
                <a:lnTo>
                  <a:pt x="1424354" y="395653"/>
                </a:lnTo>
                <a:lnTo>
                  <a:pt x="949569" y="0"/>
                </a:lnTo>
                <a:lnTo>
                  <a:pt x="536331" y="79130"/>
                </a:lnTo>
                <a:close/>
              </a:path>
            </a:pathLst>
          </a:custGeom>
          <a:solidFill>
            <a:srgbClr val="00808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96C59A6-5DC8-D0DD-115A-9A3637CDFEA1}"/>
              </a:ext>
            </a:extLst>
          </p:cNvPr>
          <p:cNvSpPr/>
          <p:nvPr/>
        </p:nvSpPr>
        <p:spPr>
          <a:xfrm>
            <a:off x="2497015" y="738550"/>
            <a:ext cx="2470639" cy="3030852"/>
          </a:xfrm>
          <a:custGeom>
            <a:avLst/>
            <a:gdLst>
              <a:gd name="connsiteX0" fmla="*/ 351692 w 1881554"/>
              <a:gd name="connsiteY0" fmla="*/ 747346 h 3068516"/>
              <a:gd name="connsiteX1" fmla="*/ 307730 w 1881554"/>
              <a:gd name="connsiteY1" fmla="*/ 1397977 h 3068516"/>
              <a:gd name="connsiteX2" fmla="*/ 272561 w 1881554"/>
              <a:gd name="connsiteY2" fmla="*/ 1828800 h 3068516"/>
              <a:gd name="connsiteX3" fmla="*/ 0 w 1881554"/>
              <a:gd name="connsiteY3" fmla="*/ 2312377 h 3068516"/>
              <a:gd name="connsiteX4" fmla="*/ 114300 w 1881554"/>
              <a:gd name="connsiteY4" fmla="*/ 2593731 h 3068516"/>
              <a:gd name="connsiteX5" fmla="*/ 246184 w 1881554"/>
              <a:gd name="connsiteY5" fmla="*/ 2945423 h 3068516"/>
              <a:gd name="connsiteX6" fmla="*/ 729761 w 1881554"/>
              <a:gd name="connsiteY6" fmla="*/ 2848708 h 3068516"/>
              <a:gd name="connsiteX7" fmla="*/ 1406769 w 1881554"/>
              <a:gd name="connsiteY7" fmla="*/ 3068516 h 3068516"/>
              <a:gd name="connsiteX8" fmla="*/ 1696915 w 1881554"/>
              <a:gd name="connsiteY8" fmla="*/ 2919046 h 3068516"/>
              <a:gd name="connsiteX9" fmla="*/ 1881554 w 1881554"/>
              <a:gd name="connsiteY9" fmla="*/ 2628900 h 3068516"/>
              <a:gd name="connsiteX10" fmla="*/ 1863969 w 1881554"/>
              <a:gd name="connsiteY10" fmla="*/ 2004646 h 3068516"/>
              <a:gd name="connsiteX11" fmla="*/ 1477107 w 1881554"/>
              <a:gd name="connsiteY11" fmla="*/ 2004646 h 3068516"/>
              <a:gd name="connsiteX12" fmla="*/ 1485900 w 1881554"/>
              <a:gd name="connsiteY12" fmla="*/ 1670539 h 3068516"/>
              <a:gd name="connsiteX13" fmla="*/ 1600200 w 1881554"/>
              <a:gd name="connsiteY13" fmla="*/ 1125416 h 3068516"/>
              <a:gd name="connsiteX14" fmla="*/ 1336430 w 1881554"/>
              <a:gd name="connsiteY14" fmla="*/ 1011116 h 3068516"/>
              <a:gd name="connsiteX15" fmla="*/ 1134207 w 1881554"/>
              <a:gd name="connsiteY15" fmla="*/ 527539 h 3068516"/>
              <a:gd name="connsiteX16" fmla="*/ 694592 w 1881554"/>
              <a:gd name="connsiteY16" fmla="*/ 0 h 3068516"/>
              <a:gd name="connsiteX17" fmla="*/ 905607 w 1881554"/>
              <a:gd name="connsiteY17" fmla="*/ 562708 h 3068516"/>
              <a:gd name="connsiteX18" fmla="*/ 351692 w 1881554"/>
              <a:gd name="connsiteY18" fmla="*/ 747346 h 3068516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46184 w 1881554"/>
              <a:gd name="connsiteY5" fmla="*/ 2945423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  <a:gd name="connsiteX0" fmla="*/ 351692 w 1881554"/>
              <a:gd name="connsiteY0" fmla="*/ 747346 h 3120258"/>
              <a:gd name="connsiteX1" fmla="*/ 307730 w 1881554"/>
              <a:gd name="connsiteY1" fmla="*/ 1397977 h 3120258"/>
              <a:gd name="connsiteX2" fmla="*/ 272561 w 1881554"/>
              <a:gd name="connsiteY2" fmla="*/ 1828800 h 3120258"/>
              <a:gd name="connsiteX3" fmla="*/ 0 w 1881554"/>
              <a:gd name="connsiteY3" fmla="*/ 2312377 h 3120258"/>
              <a:gd name="connsiteX4" fmla="*/ 114300 w 1881554"/>
              <a:gd name="connsiteY4" fmla="*/ 2593731 h 3120258"/>
              <a:gd name="connsiteX5" fmla="*/ 206008 w 1881554"/>
              <a:gd name="connsiteY5" fmla="*/ 3099302 h 3120258"/>
              <a:gd name="connsiteX6" fmla="*/ 696282 w 1881554"/>
              <a:gd name="connsiteY6" fmla="*/ 3120258 h 3120258"/>
              <a:gd name="connsiteX7" fmla="*/ 1406769 w 1881554"/>
              <a:gd name="connsiteY7" fmla="*/ 3068516 h 3120258"/>
              <a:gd name="connsiteX8" fmla="*/ 1696915 w 1881554"/>
              <a:gd name="connsiteY8" fmla="*/ 2919046 h 3120258"/>
              <a:gd name="connsiteX9" fmla="*/ 1881554 w 1881554"/>
              <a:gd name="connsiteY9" fmla="*/ 2628900 h 3120258"/>
              <a:gd name="connsiteX10" fmla="*/ 1863969 w 1881554"/>
              <a:gd name="connsiteY10" fmla="*/ 2004646 h 3120258"/>
              <a:gd name="connsiteX11" fmla="*/ 1477107 w 1881554"/>
              <a:gd name="connsiteY11" fmla="*/ 2004646 h 3120258"/>
              <a:gd name="connsiteX12" fmla="*/ 1485900 w 1881554"/>
              <a:gd name="connsiteY12" fmla="*/ 1670539 h 3120258"/>
              <a:gd name="connsiteX13" fmla="*/ 1600200 w 1881554"/>
              <a:gd name="connsiteY13" fmla="*/ 1125416 h 3120258"/>
              <a:gd name="connsiteX14" fmla="*/ 1336430 w 1881554"/>
              <a:gd name="connsiteY14" fmla="*/ 1011116 h 3120258"/>
              <a:gd name="connsiteX15" fmla="*/ 1134207 w 1881554"/>
              <a:gd name="connsiteY15" fmla="*/ 527539 h 3120258"/>
              <a:gd name="connsiteX16" fmla="*/ 694592 w 1881554"/>
              <a:gd name="connsiteY16" fmla="*/ 0 h 3120258"/>
              <a:gd name="connsiteX17" fmla="*/ 905607 w 1881554"/>
              <a:gd name="connsiteY17" fmla="*/ 562708 h 3120258"/>
              <a:gd name="connsiteX18" fmla="*/ 351692 w 1881554"/>
              <a:gd name="connsiteY18" fmla="*/ 747346 h 312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81554" h="3120258">
                <a:moveTo>
                  <a:pt x="351692" y="747346"/>
                </a:moveTo>
                <a:lnTo>
                  <a:pt x="307730" y="1397977"/>
                </a:lnTo>
                <a:lnTo>
                  <a:pt x="272561" y="1828800"/>
                </a:lnTo>
                <a:lnTo>
                  <a:pt x="0" y="2312377"/>
                </a:lnTo>
                <a:lnTo>
                  <a:pt x="114300" y="2593731"/>
                </a:lnTo>
                <a:lnTo>
                  <a:pt x="206008" y="3099302"/>
                </a:lnTo>
                <a:lnTo>
                  <a:pt x="696282" y="3120258"/>
                </a:lnTo>
                <a:lnTo>
                  <a:pt x="1406769" y="3068516"/>
                </a:lnTo>
                <a:lnTo>
                  <a:pt x="1696915" y="2919046"/>
                </a:lnTo>
                <a:lnTo>
                  <a:pt x="1881554" y="2628900"/>
                </a:lnTo>
                <a:lnTo>
                  <a:pt x="1863969" y="2004646"/>
                </a:lnTo>
                <a:lnTo>
                  <a:pt x="1477107" y="2004646"/>
                </a:lnTo>
                <a:lnTo>
                  <a:pt x="1485900" y="1670539"/>
                </a:lnTo>
                <a:lnTo>
                  <a:pt x="1600200" y="1125416"/>
                </a:lnTo>
                <a:lnTo>
                  <a:pt x="1336430" y="1011116"/>
                </a:lnTo>
                <a:lnTo>
                  <a:pt x="1134207" y="527539"/>
                </a:lnTo>
                <a:lnTo>
                  <a:pt x="694592" y="0"/>
                </a:lnTo>
                <a:lnTo>
                  <a:pt x="905607" y="562708"/>
                </a:lnTo>
                <a:lnTo>
                  <a:pt x="351692" y="74734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t lying on the ground&#10;&#10;AI-generated content may be incorrect.">
            <a:extLst>
              <a:ext uri="{FF2B5EF4-FFF2-40B4-BE49-F238E27FC236}">
                <a16:creationId xmlns:a16="http://schemas.microsoft.com/office/drawing/2014/main" id="{9F8BEA82-0CFA-DE0F-E5DA-9447D9F93D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92" r="13156"/>
          <a:stretch>
            <a:fillRect/>
          </a:stretch>
        </p:blipFill>
        <p:spPr>
          <a:xfrm rot="5400000">
            <a:off x="4788910" y="1748701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at looking out of a hole in a cat tree&#10;&#10;AI-generated content may be incorrect.">
            <a:extLst>
              <a:ext uri="{FF2B5EF4-FFF2-40B4-BE49-F238E27FC236}">
                <a16:creationId xmlns:a16="http://schemas.microsoft.com/office/drawing/2014/main" id="{A947D612-8D5B-159C-479B-C9CC4394B8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36" t="-201" r="17502" b="201"/>
          <a:stretch>
            <a:fillRect/>
          </a:stretch>
        </p:blipFill>
        <p:spPr>
          <a:xfrm rot="5400000">
            <a:off x="3027839" y="1983340"/>
            <a:ext cx="68362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at lying on the ground&#10;&#10;AI-generated content may be incorrect.">
            <a:extLst>
              <a:ext uri="{FF2B5EF4-FFF2-40B4-BE49-F238E27FC236}">
                <a16:creationId xmlns:a16="http://schemas.microsoft.com/office/drawing/2014/main" id="{0F70D8ED-A2DC-3609-1DE8-508F78586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692" r="13156"/>
          <a:stretch>
            <a:fillRect/>
          </a:stretch>
        </p:blipFill>
        <p:spPr>
          <a:xfrm rot="5400000">
            <a:off x="5845208" y="658726"/>
            <a:ext cx="687195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447754-2E93-9ACB-F0B2-7AB639EC4CDB}"/>
              </a:ext>
            </a:extLst>
          </p:cNvPr>
          <p:cNvSpPr txBox="1"/>
          <p:nvPr/>
        </p:nvSpPr>
        <p:spPr>
          <a:xfrm>
            <a:off x="1679330" y="3604798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6850F-EA78-B2DC-53F1-F6651C0C9D12}"/>
              </a:ext>
            </a:extLst>
          </p:cNvPr>
          <p:cNvSpPr>
            <a:spLocks noChangeAspect="1"/>
          </p:cNvSpPr>
          <p:nvPr/>
        </p:nvSpPr>
        <p:spPr>
          <a:xfrm>
            <a:off x="1846223" y="715868"/>
            <a:ext cx="685800" cy="685800"/>
          </a:xfrm>
          <a:prstGeom prst="rect">
            <a:avLst/>
          </a:prstGeom>
          <a:pattFill prst="lgConfetti">
            <a:fgClr>
              <a:schemeClr val="accent3">
                <a:lumMod val="50000"/>
              </a:schemeClr>
            </a:fgClr>
            <a:bgClr>
              <a:schemeClr val="accent2">
                <a:lumMod val="10000"/>
                <a:lumOff val="90000"/>
              </a:schemeClr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D2665-5881-0A53-BBD1-9FECE494678D}"/>
              </a:ext>
            </a:extLst>
          </p:cNvPr>
          <p:cNvSpPr txBox="1"/>
          <p:nvPr/>
        </p:nvSpPr>
        <p:spPr>
          <a:xfrm>
            <a:off x="2726767" y="346162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D2DFAC-6566-E84F-66EA-81234AC21CAC}"/>
              </a:ext>
            </a:extLst>
          </p:cNvPr>
          <p:cNvSpPr txBox="1"/>
          <p:nvPr/>
        </p:nvSpPr>
        <p:spPr>
          <a:xfrm>
            <a:off x="4896465" y="324841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Images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A0C36F9-37E2-2C82-A0D7-DA782AEC3DB1}"/>
              </a:ext>
            </a:extLst>
          </p:cNvPr>
          <p:cNvCxnSpPr>
            <a:cxnSpLocks/>
          </p:cNvCxnSpPr>
          <p:nvPr/>
        </p:nvCxnSpPr>
        <p:spPr>
          <a:xfrm flipH="1">
            <a:off x="5528531" y="1392876"/>
            <a:ext cx="261811" cy="301147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24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6D23-85B4-E9FB-BBF0-A8368E82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oid 3">
            <a:extLst>
              <a:ext uri="{FF2B5EF4-FFF2-40B4-BE49-F238E27FC236}">
                <a16:creationId xmlns:a16="http://schemas.microsoft.com/office/drawing/2014/main" id="{38DF8663-C56C-B98F-D2FD-60DD9AF4DE53}"/>
              </a:ext>
            </a:extLst>
          </p:cNvPr>
          <p:cNvSpPr/>
          <p:nvPr/>
        </p:nvSpPr>
        <p:spPr>
          <a:xfrm rot="5400000">
            <a:off x="1087655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C8C3EF7A-7E6C-6A48-3D1B-B32961087980}"/>
              </a:ext>
            </a:extLst>
          </p:cNvPr>
          <p:cNvSpPr/>
          <p:nvPr/>
        </p:nvSpPr>
        <p:spPr>
          <a:xfrm rot="-5400000">
            <a:off x="4785438" y="1944303"/>
            <a:ext cx="2034060" cy="738016"/>
          </a:xfrm>
          <a:prstGeom prst="trapezoid">
            <a:avLst>
              <a:gd name="adj" fmla="val 6656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774C3EF-4A9D-49CD-5AAC-F23A015B26B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473693" y="1819175"/>
            <a:ext cx="745958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620A4-24AF-4D8B-3555-9D85604FD796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473693" y="2781901"/>
            <a:ext cx="745958" cy="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/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915D613-4546-155E-B989-D938AFB41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446" y="1296281"/>
                <a:ext cx="312821" cy="20340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/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0CD6576-5C7A-C435-6215-46CEF9442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1394099"/>
                <a:ext cx="312821" cy="850151"/>
              </a:xfrm>
              <a:prstGeom prst="rect">
                <a:avLst/>
              </a:prstGeom>
              <a:blipFill>
                <a:blip r:embed="rId3"/>
                <a:stretch>
                  <a:fillRect r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/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ADCCDC-D3FB-317A-8CA6-3794A778A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1" y="2356826"/>
                <a:ext cx="312821" cy="850151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/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A1A9F18-5BCD-74DC-4358-563702739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650" y="3330341"/>
                <a:ext cx="312821" cy="8501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/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31E1A5-5062-32C7-ADDE-7BAFE8568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682" y="1888235"/>
                <a:ext cx="312821" cy="8501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77C821-6930-0FD6-D452-89AAA9FB0EF5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532471" y="2313311"/>
            <a:ext cx="842211" cy="144210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435A27-FC7A-5A39-F281-2BD8DBD5F797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3532472" y="2313311"/>
            <a:ext cx="842210" cy="468591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AB7A78-3B5B-5164-2DF1-DB1D976A0100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>
            <a:off x="3532472" y="1819175"/>
            <a:ext cx="842210" cy="494136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95431D-A829-BE81-D68F-5A823F765926}"/>
              </a:ext>
            </a:extLst>
          </p:cNvPr>
          <p:cNvCxnSpPr>
            <a:cxnSpLocks/>
            <a:stCxn id="28" idx="3"/>
            <a:endCxn id="6" idx="0"/>
          </p:cNvCxnSpPr>
          <p:nvPr/>
        </p:nvCxnSpPr>
        <p:spPr>
          <a:xfrm>
            <a:off x="4687503" y="2313311"/>
            <a:ext cx="745957" cy="0"/>
          </a:xfrm>
          <a:prstGeom prst="straightConnector1">
            <a:avLst/>
          </a:prstGeom>
          <a:ln w="50800" cap="rnd">
            <a:solidFill>
              <a:srgbClr val="FF78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/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597ADAD-1F76-A09B-3541-06CD63681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827" y="1296281"/>
                <a:ext cx="312821" cy="20340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537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C0C8F-74DF-C481-636D-DEC8F7992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/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EBEAF1-CF33-1987-1133-FFF495C64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369" y="1612960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/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4CF671-337C-C45C-C476-F4E55DF65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33" y="1612960"/>
                <a:ext cx="1371600" cy="2743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/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B7A534-73A8-2498-7E39-5989006B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20" y="18678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/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735D0E-DC23-17AE-A644-5075AA4A5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024" y="1612960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/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solidFill>
                <a:srgbClr val="7030A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𝒛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6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923FE4-58E7-5DC7-F8B4-5BF64BDD6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250" y="1615621"/>
                <a:ext cx="1371600" cy="274320"/>
              </a:xfrm>
              <a:prstGeom prst="rect">
                <a:avLst/>
              </a:prstGeom>
              <a:blipFill>
                <a:blip r:embed="rId6"/>
                <a:stretch>
                  <a:fillRect t="-4545" b="-31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/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4E17D5-82B6-9052-D46E-070AFD02F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041" y="1612960"/>
                <a:ext cx="1371600" cy="914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09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02DE2-3B1B-7A95-DB67-ECD3A008A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/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solidFill>
                <a:srgbClr val="00B05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8E8408-25BB-3BB3-305E-A9CF3CED2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190929"/>
                <a:ext cx="13716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086F16-A7CB-2812-8532-D17719FEC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/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F4C4A7-71C7-F6C0-D172-21EBE4AC0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551" y="1445842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/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solidFill>
                <a:schemeClr val="accent1">
                  <a:alpha val="32646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17FAB4E-DD9A-6F26-9CF1-2AB22EB177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634" y="1190929"/>
                <a:ext cx="914400" cy="1371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/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7702218-3EBE-92AF-6E91-7149E0787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081" y="1190929"/>
                <a:ext cx="1371600" cy="2743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649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552E7-C09D-0357-5E39-E504DC15E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/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𝚺</m:t>
                      </m:r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0F2DD42-479F-6B45-69DB-F9A5503443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513" y="1190928"/>
                <a:ext cx="603504" cy="603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/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solidFill>
                <a:srgbClr val="FF0000">
                  <a:alpha val="3264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𝑿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07BB83-C4FE-CEAA-B51B-1A134B4DB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064" y="1190929"/>
                <a:ext cx="1371600" cy="2743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/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E74F015-DD8D-86E3-B470-89BE2D7E6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91" y="1753573"/>
                <a:ext cx="4587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/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3A99036-F9FB-9503-38B1-322B8D8DA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670" y="1190929"/>
                <a:ext cx="603504" cy="2743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/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D7D3EB-4057-7503-8A54-1900E687F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760" y="1187333"/>
                <a:ext cx="2743200" cy="607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66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2377-61D5-6194-4B64-F0B4795E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7B9B4620-D9D1-6F7C-F0DE-D621FC55D678}"/>
              </a:ext>
            </a:extLst>
          </p:cNvPr>
          <p:cNvSpPr/>
          <p:nvPr/>
        </p:nvSpPr>
        <p:spPr>
          <a:xfrm>
            <a:off x="997444" y="1565172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>
              <a:rot lat="2700000" lon="2700000" rev="27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B08C3F-CE40-166E-8361-B0C6EDD09EFF}"/>
              </a:ext>
            </a:extLst>
          </p:cNvPr>
          <p:cNvSpPr/>
          <p:nvPr/>
        </p:nvSpPr>
        <p:spPr>
          <a:xfrm>
            <a:off x="5229142" y="1086117"/>
            <a:ext cx="1944944" cy="19449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D7DF20-9C3C-1D4C-2AF1-C6644A2FBD7D}"/>
              </a:ext>
            </a:extLst>
          </p:cNvPr>
          <p:cNvCxnSpPr>
            <a:cxnSpLocks/>
          </p:cNvCxnSpPr>
          <p:nvPr/>
        </p:nvCxnSpPr>
        <p:spPr>
          <a:xfrm flipV="1">
            <a:off x="5683470" y="1282878"/>
            <a:ext cx="0" cy="11887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4D25D8-95B5-0DBC-06A3-249158AD8809}"/>
              </a:ext>
            </a:extLst>
          </p:cNvPr>
          <p:cNvCxnSpPr>
            <a:cxnSpLocks/>
          </p:cNvCxnSpPr>
          <p:nvPr/>
        </p:nvCxnSpPr>
        <p:spPr>
          <a:xfrm flipV="1">
            <a:off x="5674326" y="2462454"/>
            <a:ext cx="11887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CBB255A-DE0D-8D39-30A3-7690FF0880E6}"/>
              </a:ext>
            </a:extLst>
          </p:cNvPr>
          <p:cNvSpPr/>
          <p:nvPr/>
        </p:nvSpPr>
        <p:spPr>
          <a:xfrm>
            <a:off x="5866350" y="14764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63E513-2BAD-D28D-4292-34D887939257}"/>
              </a:ext>
            </a:extLst>
          </p:cNvPr>
          <p:cNvSpPr/>
          <p:nvPr/>
        </p:nvSpPr>
        <p:spPr>
          <a:xfrm>
            <a:off x="5957785" y="205858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34D7579-48FA-1FBC-BB9F-F01C3CC5EA63}"/>
              </a:ext>
            </a:extLst>
          </p:cNvPr>
          <p:cNvSpPr/>
          <p:nvPr/>
        </p:nvSpPr>
        <p:spPr>
          <a:xfrm>
            <a:off x="6411937" y="164406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F06A61-8270-2B9D-C163-FEC1A7DB584E}"/>
              </a:ext>
            </a:extLst>
          </p:cNvPr>
          <p:cNvSpPr/>
          <p:nvPr/>
        </p:nvSpPr>
        <p:spPr>
          <a:xfrm>
            <a:off x="6506412" y="215154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D5B8B5-C067-72F1-9D54-F0AFC94CCAB4}"/>
              </a:ext>
            </a:extLst>
          </p:cNvPr>
          <p:cNvSpPr/>
          <p:nvPr/>
        </p:nvSpPr>
        <p:spPr>
          <a:xfrm>
            <a:off x="6155897" y="1689778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227215-6CBB-E27D-2932-51552C594F17}"/>
              </a:ext>
            </a:extLst>
          </p:cNvPr>
          <p:cNvSpPr/>
          <p:nvPr/>
        </p:nvSpPr>
        <p:spPr>
          <a:xfrm>
            <a:off x="6975798" y="16364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CE36E2-892A-122F-D96E-D6C01997D059}"/>
              </a:ext>
            </a:extLst>
          </p:cNvPr>
          <p:cNvSpPr/>
          <p:nvPr/>
        </p:nvSpPr>
        <p:spPr>
          <a:xfrm>
            <a:off x="5409155" y="233596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4829B3-58E4-FD9A-2F49-4990BA03BEBF}"/>
              </a:ext>
            </a:extLst>
          </p:cNvPr>
          <p:cNvSpPr/>
          <p:nvPr/>
        </p:nvSpPr>
        <p:spPr>
          <a:xfrm>
            <a:off x="6320502" y="263621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/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14CB39-A58F-73D3-0D88-A2877140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672" y="1137867"/>
                <a:ext cx="44294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/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2BCA3-E92C-106B-BC56-57FD87A4D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967" y="2454829"/>
                <a:ext cx="447687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23267DF-0689-5C10-8911-11CA38BF170F}"/>
              </a:ext>
            </a:extLst>
          </p:cNvPr>
          <p:cNvGrpSpPr/>
          <p:nvPr/>
        </p:nvGrpSpPr>
        <p:grpSpPr>
          <a:xfrm>
            <a:off x="1618344" y="739414"/>
            <a:ext cx="2078617" cy="2078617"/>
            <a:chOff x="1968889" y="995462"/>
            <a:chExt cx="1371600" cy="137160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AB1D21C-362F-BC90-8938-7AD8EE259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8033" y="995462"/>
              <a:ext cx="0" cy="137160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8692080-3E9B-ED33-2973-6E7F55C2F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2353636"/>
              <a:ext cx="1371600" cy="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982A3C-C777-30BD-8227-2AB2FE27A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8889" y="1927850"/>
              <a:ext cx="1307592" cy="411480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  <a:alpha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0753BD17-5E0B-6F7C-8AAE-459B98647CFA}"/>
              </a:ext>
            </a:extLst>
          </p:cNvPr>
          <p:cNvSpPr/>
          <p:nvPr/>
        </p:nvSpPr>
        <p:spPr>
          <a:xfrm>
            <a:off x="2356037" y="215241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A66010-6737-C1FC-50AB-D4B0D492730E}"/>
              </a:ext>
            </a:extLst>
          </p:cNvPr>
          <p:cNvSpPr/>
          <p:nvPr/>
        </p:nvSpPr>
        <p:spPr>
          <a:xfrm>
            <a:off x="1858233" y="2244321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7F335FF-5A28-93E1-10FF-2129A387061B}"/>
              </a:ext>
            </a:extLst>
          </p:cNvPr>
          <p:cNvSpPr/>
          <p:nvPr/>
        </p:nvSpPr>
        <p:spPr>
          <a:xfrm>
            <a:off x="2209068" y="2491927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AC55DBE-0D20-E0C5-0335-E9DAB3155A40}"/>
              </a:ext>
            </a:extLst>
          </p:cNvPr>
          <p:cNvSpPr/>
          <p:nvPr/>
        </p:nvSpPr>
        <p:spPr>
          <a:xfrm>
            <a:off x="1693079" y="2521230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0A9DECB-42D6-43BE-A281-5ED39D1AC3CB}"/>
              </a:ext>
            </a:extLst>
          </p:cNvPr>
          <p:cNvSpPr/>
          <p:nvPr/>
        </p:nvSpPr>
        <p:spPr>
          <a:xfrm>
            <a:off x="2288719" y="2770785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0820A53-A08B-45C7-4CF3-A810B2A39913}"/>
              </a:ext>
            </a:extLst>
          </p:cNvPr>
          <p:cNvSpPr/>
          <p:nvPr/>
        </p:nvSpPr>
        <p:spPr>
          <a:xfrm>
            <a:off x="1665277" y="2312173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3F7EE6B-026A-D257-6860-D5EE914F7A88}"/>
              </a:ext>
            </a:extLst>
          </p:cNvPr>
          <p:cNvSpPr/>
          <p:nvPr/>
        </p:nvSpPr>
        <p:spPr>
          <a:xfrm>
            <a:off x="1327412" y="2241832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A7C245B-E162-70F2-5426-341E69CB4D85}"/>
              </a:ext>
            </a:extLst>
          </p:cNvPr>
          <p:cNvSpPr/>
          <p:nvPr/>
        </p:nvSpPr>
        <p:spPr>
          <a:xfrm>
            <a:off x="1364083" y="2753199"/>
            <a:ext cx="91435" cy="91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D805902-8F33-E1E6-2334-257810163073}"/>
              </a:ext>
            </a:extLst>
          </p:cNvPr>
          <p:cNvCxnSpPr>
            <a:cxnSpLocks/>
          </p:cNvCxnSpPr>
          <p:nvPr/>
        </p:nvCxnSpPr>
        <p:spPr>
          <a:xfrm flipH="1" flipV="1">
            <a:off x="1022400" y="2183896"/>
            <a:ext cx="595944" cy="60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D87041D-1BED-D39E-C3E5-CC00A1236E4B}"/>
              </a:ext>
            </a:extLst>
          </p:cNvPr>
          <p:cNvCxnSpPr>
            <a:cxnSpLocks/>
          </p:cNvCxnSpPr>
          <p:nvPr/>
        </p:nvCxnSpPr>
        <p:spPr>
          <a:xfrm flipV="1">
            <a:off x="1632201" y="2612665"/>
            <a:ext cx="1025451" cy="1793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/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3B2DD9-DFF1-41D3-2167-BAC4201C3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818" y="2476955"/>
                <a:ext cx="447687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/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B0D3A41-4A52-2A42-9CCA-13011FD79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96" y="2058589"/>
                <a:ext cx="442942" cy="338554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Right Arrow 141">
            <a:extLst>
              <a:ext uri="{FF2B5EF4-FFF2-40B4-BE49-F238E27FC236}">
                <a16:creationId xmlns:a16="http://schemas.microsoft.com/office/drawing/2014/main" id="{A1ADE109-CEB1-36A1-9139-74D1D06DFE1E}"/>
              </a:ext>
            </a:extLst>
          </p:cNvPr>
          <p:cNvSpPr/>
          <p:nvPr/>
        </p:nvSpPr>
        <p:spPr>
          <a:xfrm>
            <a:off x="4006328" y="1948699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24957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C51FA-FD6B-62DC-A61F-B6DBFDF90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E27756-FC29-D5D0-1568-624C927C7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 l="-31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DCB9BB7-3C51-3F41-7012-BF15503D0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08295B-B513-2D42-C21F-1D640EEB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9947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39A7B0-DA59-C657-5A37-C8C74399FBAA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F4244-8EF4-A2EC-3D9C-89C719CBC8AD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0F081-50E1-73E0-4B08-35E8DCD6792B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D6A9A-4E52-7127-A49F-366731992290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DFAB5-5834-FDB4-B0B1-F82A525D09DA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EAF30-1528-B23F-B25E-A9CC3528EF3B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0C808-9C0F-8C1C-479C-6F8B41E68C76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FB07B4-C636-2BE6-FF01-8C99CA3D9787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9F5EB0-BFAC-7771-6C28-EE01D8C6C9F3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AAF81-6D9C-4514-F0F1-2BB580ACA4B3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1C2A51-EEF2-488A-1599-6694E7858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34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306E-8BE1-8945-DBBF-1AB6A47C7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/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E0601-8AE4-BD20-B13F-C7169BF8B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189" y="1200150"/>
                <a:ext cx="777240" cy="1828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/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solidFill>
                <a:srgbClr val="00B050">
                  <a:alpha val="33933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𝚺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⊤</m:t>
                          </m:r>
                        </m:sup>
                      </m:sSubSup>
                    </m:oMath>
                  </m:oMathPara>
                </a14:m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2FCE22A-2A9C-12B2-BE7D-A0AEB591F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429" y="1190928"/>
                <a:ext cx="1828800" cy="7772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610CEE-4EAB-5762-98E0-D56A88C63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16163"/>
              </p:ext>
            </p:extLst>
          </p:nvPr>
        </p:nvGraphicFramePr>
        <p:xfrm>
          <a:off x="987622" y="1200150"/>
          <a:ext cx="3687900" cy="1854200"/>
        </p:xfrm>
        <a:graphic>
          <a:graphicData uri="http://schemas.openxmlformats.org/drawingml/2006/table">
            <a:tbl>
              <a:tblPr>
                <a:solidFill>
                  <a:srgbClr val="FFFFFF">
                    <a:alpha val="50196"/>
                  </a:srgbClr>
                </a:solidFill>
                <a:tableStyleId>{5C22544A-7EE6-4342-B048-85BDC9FD1C3A}</a:tableStyleId>
              </a:tblPr>
              <a:tblGrid>
                <a:gridCol w="368790">
                  <a:extLst>
                    <a:ext uri="{9D8B030D-6E8A-4147-A177-3AD203B41FA5}">
                      <a16:colId xmlns:a16="http://schemas.microsoft.com/office/drawing/2014/main" val="50877516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51089674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2817778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550292122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24829804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35302739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3688418223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1297969745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4165303398"/>
                    </a:ext>
                  </a:extLst>
                </a:gridCol>
                <a:gridCol w="368790">
                  <a:extLst>
                    <a:ext uri="{9D8B030D-6E8A-4147-A177-3AD203B41FA5}">
                      <a16:colId xmlns:a16="http://schemas.microsoft.com/office/drawing/2014/main" val="88098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706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288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67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240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93588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837D65-FFDB-3E12-4431-761A93121E3F}"/>
              </a:ext>
            </a:extLst>
          </p:cNvPr>
          <p:cNvSpPr txBox="1"/>
          <p:nvPr/>
        </p:nvSpPr>
        <p:spPr>
          <a:xfrm rot="2720558">
            <a:off x="960956" y="77321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F7E1DC-1BA0-28B5-32EC-A721EB5D7144}"/>
              </a:ext>
            </a:extLst>
          </p:cNvPr>
          <p:cNvSpPr txBox="1"/>
          <p:nvPr/>
        </p:nvSpPr>
        <p:spPr>
          <a:xfrm rot="2720558">
            <a:off x="1257872" y="7732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BBBE4-1978-3138-58F5-4744CCF54A10}"/>
              </a:ext>
            </a:extLst>
          </p:cNvPr>
          <p:cNvSpPr txBox="1"/>
          <p:nvPr/>
        </p:nvSpPr>
        <p:spPr>
          <a:xfrm rot="2720558">
            <a:off x="1569504" y="80400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kitten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F5967-D943-62FB-38C2-70A0D5CBD036}"/>
              </a:ext>
            </a:extLst>
          </p:cNvPr>
          <p:cNvSpPr txBox="1"/>
          <p:nvPr/>
        </p:nvSpPr>
        <p:spPr>
          <a:xfrm rot="2720558">
            <a:off x="1968438" y="812118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1F6A2-1DAF-7D39-A653-983C9D0310BB}"/>
              </a:ext>
            </a:extLst>
          </p:cNvPr>
          <p:cNvSpPr txBox="1"/>
          <p:nvPr/>
        </p:nvSpPr>
        <p:spPr>
          <a:xfrm rot="2720558">
            <a:off x="2386892" y="81211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BC02F3-0E64-F25C-43BF-8A96E7FD2924}"/>
              </a:ext>
            </a:extLst>
          </p:cNvPr>
          <p:cNvSpPr txBox="1"/>
          <p:nvPr/>
        </p:nvSpPr>
        <p:spPr>
          <a:xfrm rot="2720558">
            <a:off x="2740580" y="84062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00EFB-9D30-C359-E42A-8E5980446ABD}"/>
              </a:ext>
            </a:extLst>
          </p:cNvPr>
          <p:cNvSpPr txBox="1"/>
          <p:nvPr/>
        </p:nvSpPr>
        <p:spPr>
          <a:xfrm>
            <a:off x="3177425" y="760422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FC2D16-F311-CD6E-C463-ABB522349AC9}"/>
              </a:ext>
            </a:extLst>
          </p:cNvPr>
          <p:cNvSpPr txBox="1"/>
          <p:nvPr/>
        </p:nvSpPr>
        <p:spPr>
          <a:xfrm>
            <a:off x="472852" y="1209371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6C43AE-D699-B8F3-2268-E86B494CE679}"/>
              </a:ext>
            </a:extLst>
          </p:cNvPr>
          <p:cNvSpPr txBox="1"/>
          <p:nvPr/>
        </p:nvSpPr>
        <p:spPr>
          <a:xfrm>
            <a:off x="472852" y="157518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BCC61-F2E2-E01D-A821-95667978DB15}"/>
              </a:ext>
            </a:extLst>
          </p:cNvPr>
          <p:cNvSpPr txBox="1"/>
          <p:nvPr/>
        </p:nvSpPr>
        <p:spPr>
          <a:xfrm>
            <a:off x="472852" y="1937923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doc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/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226DB5-4C6C-B166-C59F-7A1C97C2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767" y="1870317"/>
                <a:ext cx="45717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6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321B7-134A-AC1F-E5C6-13AFDAF6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4F9B8A-FBA2-F084-3711-FABF50B16440}"/>
              </a:ext>
            </a:extLst>
          </p:cNvPr>
          <p:cNvCxnSpPr>
            <a:cxnSpLocks/>
          </p:cNvCxnSpPr>
          <p:nvPr/>
        </p:nvCxnSpPr>
        <p:spPr>
          <a:xfrm>
            <a:off x="1820091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D4174D-1705-C444-79EA-A3EC1E7AC081}"/>
              </a:ext>
            </a:extLst>
          </p:cNvPr>
          <p:cNvCxnSpPr>
            <a:cxnSpLocks/>
          </p:cNvCxnSpPr>
          <p:nvPr/>
        </p:nvCxnSpPr>
        <p:spPr>
          <a:xfrm>
            <a:off x="1820091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ED5D98-3580-EE25-B022-D4C334332EC3}"/>
              </a:ext>
            </a:extLst>
          </p:cNvPr>
          <p:cNvCxnSpPr>
            <a:cxnSpLocks/>
          </p:cNvCxnSpPr>
          <p:nvPr/>
        </p:nvCxnSpPr>
        <p:spPr>
          <a:xfrm flipV="1">
            <a:off x="1820090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D212DF-C624-23A0-45F8-1D2011E10C11}"/>
              </a:ext>
            </a:extLst>
          </p:cNvPr>
          <p:cNvCxnSpPr>
            <a:cxnSpLocks/>
          </p:cNvCxnSpPr>
          <p:nvPr/>
        </p:nvCxnSpPr>
        <p:spPr>
          <a:xfrm flipV="1">
            <a:off x="1820089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DB247D6-7767-AE6F-5791-9D8A297663C9}"/>
              </a:ext>
            </a:extLst>
          </p:cNvPr>
          <p:cNvCxnSpPr>
            <a:cxnSpLocks/>
          </p:cNvCxnSpPr>
          <p:nvPr/>
        </p:nvCxnSpPr>
        <p:spPr>
          <a:xfrm flipH="1">
            <a:off x="1132183" y="2928697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4BF524-F408-3D7C-3EF5-2A7F5FB9C669}"/>
              </a:ext>
            </a:extLst>
          </p:cNvPr>
          <p:cNvCxnSpPr>
            <a:cxnSpLocks/>
          </p:cNvCxnSpPr>
          <p:nvPr/>
        </p:nvCxnSpPr>
        <p:spPr>
          <a:xfrm>
            <a:off x="1820088" y="2936666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F47ACD0-B7EA-0D77-C7B5-549DC65A38D8}"/>
              </a:ext>
            </a:extLst>
          </p:cNvPr>
          <p:cNvSpPr txBox="1"/>
          <p:nvPr/>
        </p:nvSpPr>
        <p:spPr>
          <a:xfrm>
            <a:off x="1642180" y="3223903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D4A62F-80CA-B37E-1C6B-A1525AFA6F43}"/>
              </a:ext>
            </a:extLst>
          </p:cNvPr>
          <p:cNvSpPr txBox="1"/>
          <p:nvPr/>
        </p:nvSpPr>
        <p:spPr>
          <a:xfrm>
            <a:off x="2827781" y="140858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FD702-60AA-9BF3-BECA-3AAFBA2EBF71}"/>
              </a:ext>
            </a:extLst>
          </p:cNvPr>
          <p:cNvSpPr txBox="1"/>
          <p:nvPr/>
        </p:nvSpPr>
        <p:spPr>
          <a:xfrm>
            <a:off x="1216706" y="2651012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EB225A-28E3-361C-12BC-79ABE3166824}"/>
              </a:ext>
            </a:extLst>
          </p:cNvPr>
          <p:cNvSpPr txBox="1"/>
          <p:nvPr/>
        </p:nvSpPr>
        <p:spPr>
          <a:xfrm>
            <a:off x="2471403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E4AD62-7F80-A2E9-F7E8-36BB94FB2079}"/>
              </a:ext>
            </a:extLst>
          </p:cNvPr>
          <p:cNvCxnSpPr>
            <a:cxnSpLocks/>
          </p:cNvCxnSpPr>
          <p:nvPr/>
        </p:nvCxnSpPr>
        <p:spPr>
          <a:xfrm>
            <a:off x="5418268" y="1117418"/>
            <a:ext cx="0" cy="1828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B7008C4-B0D1-F1EC-61DE-3170CE29F5C1}"/>
              </a:ext>
            </a:extLst>
          </p:cNvPr>
          <p:cNvCxnSpPr>
            <a:cxnSpLocks/>
          </p:cNvCxnSpPr>
          <p:nvPr/>
        </p:nvCxnSpPr>
        <p:spPr>
          <a:xfrm>
            <a:off x="5418268" y="2937509"/>
            <a:ext cx="18288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C94F21-F69C-E5CB-4EAF-F699C2F1502E}"/>
              </a:ext>
            </a:extLst>
          </p:cNvPr>
          <p:cNvCxnSpPr>
            <a:cxnSpLocks/>
          </p:cNvCxnSpPr>
          <p:nvPr/>
        </p:nvCxnSpPr>
        <p:spPr>
          <a:xfrm flipV="1">
            <a:off x="5418267" y="1515291"/>
            <a:ext cx="914401" cy="1422218"/>
          </a:xfrm>
          <a:prstGeom prst="straightConnector1">
            <a:avLst/>
          </a:prstGeom>
          <a:ln w="38100">
            <a:solidFill>
              <a:schemeClr val="accent6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1F09EE8-4302-42CD-3F48-7E69F45F64A9}"/>
              </a:ext>
            </a:extLst>
          </p:cNvPr>
          <p:cNvCxnSpPr>
            <a:cxnSpLocks/>
          </p:cNvCxnSpPr>
          <p:nvPr/>
        </p:nvCxnSpPr>
        <p:spPr>
          <a:xfrm flipV="1">
            <a:off x="5418266" y="2282895"/>
            <a:ext cx="882683" cy="654614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D3AAAA-1848-332A-096A-96E984134049}"/>
              </a:ext>
            </a:extLst>
          </p:cNvPr>
          <p:cNvCxnSpPr>
            <a:cxnSpLocks/>
          </p:cNvCxnSpPr>
          <p:nvPr/>
        </p:nvCxnSpPr>
        <p:spPr>
          <a:xfrm flipH="1">
            <a:off x="5610774" y="1535533"/>
            <a:ext cx="687904" cy="129037"/>
          </a:xfrm>
          <a:prstGeom prst="straightConnector1">
            <a:avLst/>
          </a:prstGeom>
          <a:ln w="38100">
            <a:solidFill>
              <a:schemeClr val="accent4">
                <a:lumMod val="50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8D1E4D9-4D61-2F28-D080-1250EF14D085}"/>
              </a:ext>
            </a:extLst>
          </p:cNvPr>
          <p:cNvCxnSpPr>
            <a:cxnSpLocks/>
          </p:cNvCxnSpPr>
          <p:nvPr/>
        </p:nvCxnSpPr>
        <p:spPr>
          <a:xfrm>
            <a:off x="5653313" y="1674072"/>
            <a:ext cx="645365" cy="632894"/>
          </a:xfrm>
          <a:prstGeom prst="straightConnector1">
            <a:avLst/>
          </a:prstGeom>
          <a:ln w="38100">
            <a:solidFill>
              <a:schemeClr val="accent4">
                <a:lumMod val="75000"/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8E0268E-6DFD-6353-9841-2301393C8541}"/>
              </a:ext>
            </a:extLst>
          </p:cNvPr>
          <p:cNvSpPr txBox="1"/>
          <p:nvPr/>
        </p:nvSpPr>
        <p:spPr>
          <a:xfrm>
            <a:off x="5349447" y="1845301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F97BB-1129-93A3-3DF9-83A25EA43A47}"/>
              </a:ext>
            </a:extLst>
          </p:cNvPr>
          <p:cNvSpPr txBox="1"/>
          <p:nvPr/>
        </p:nvSpPr>
        <p:spPr>
          <a:xfrm>
            <a:off x="6416073" y="1356793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D9C0BA7-4B4A-8459-A9AA-E993CFC31597}"/>
              </a:ext>
            </a:extLst>
          </p:cNvPr>
          <p:cNvSpPr txBox="1"/>
          <p:nvPr/>
        </p:nvSpPr>
        <p:spPr>
          <a:xfrm>
            <a:off x="5709422" y="1289634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1AC1A6-D056-B6F3-7D0B-C7A2D43543A0}"/>
              </a:ext>
            </a:extLst>
          </p:cNvPr>
          <p:cNvSpPr txBox="1"/>
          <p:nvPr/>
        </p:nvSpPr>
        <p:spPr>
          <a:xfrm>
            <a:off x="6069580" y="2398976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puppy</a:t>
            </a:r>
          </a:p>
        </p:txBody>
      </p:sp>
    </p:spTree>
    <p:extLst>
      <p:ext uri="{BB962C8B-B14F-4D97-AF65-F5344CB8AC3E}">
        <p14:creationId xmlns:p14="http://schemas.microsoft.com/office/powerpoint/2010/main" val="2378885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B3BE-AF62-A987-7916-8143D2F6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/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7AF6BD5-8A1F-76A3-09A1-C16C0440B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133" y="1041399"/>
                <a:ext cx="389467" cy="3894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/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55B0D00-39B8-FF18-E8D5-64C4AFD8A3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104" y="1607609"/>
                <a:ext cx="389467" cy="38946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/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𝐶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84A824-FBB3-936C-3177-FE4AFA85A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1041399"/>
                <a:ext cx="389467" cy="38946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6B39B-C857-8130-ADD5-357D783E2A0B}"/>
              </a:ext>
            </a:extLst>
          </p:cNvPr>
          <p:cNvCxnSpPr>
            <a:cxnSpLocks/>
            <a:stCxn id="9" idx="2"/>
            <a:endCxn id="7" idx="6"/>
          </p:cNvCxnSpPr>
          <p:nvPr/>
        </p:nvCxnSpPr>
        <p:spPr>
          <a:xfrm flipH="1">
            <a:off x="2514600" y="1236133"/>
            <a:ext cx="15240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E4FAC3-5C97-6DC3-6C3E-343FD740C2A7}"/>
              </a:ext>
            </a:extLst>
          </p:cNvPr>
          <p:cNvCxnSpPr>
            <a:cxnSpLocks/>
            <a:stCxn id="8" idx="1"/>
            <a:endCxn id="7" idx="5"/>
          </p:cNvCxnSpPr>
          <p:nvPr/>
        </p:nvCxnSpPr>
        <p:spPr>
          <a:xfrm flipH="1" flipV="1">
            <a:off x="2457564" y="1373830"/>
            <a:ext cx="687576" cy="2908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51CB4-1454-7D70-0A1F-ECA771E4F85E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3420534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43B252-3EC7-4A1E-4D80-24D4324F213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2710490" y="1940040"/>
            <a:ext cx="411480" cy="411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A32251-AA05-29B2-7FF1-A5CD5243E228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1878484" y="1373830"/>
            <a:ext cx="303685" cy="382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5BA2EC-FC3B-7306-5542-F173C7B8A88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643648" y="1236132"/>
            <a:ext cx="48148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2CED5C1-33E0-4693-1445-92CCFF37D087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746363" y="679121"/>
            <a:ext cx="435806" cy="4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D145FAB-0338-1008-643C-E51986C39F79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2457564" y="778365"/>
            <a:ext cx="378770" cy="320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BA0C9A-E5EF-B564-E40D-5214B5DE11D5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571636" y="1799591"/>
            <a:ext cx="516468" cy="27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CD128-8A1B-6240-C9C5-D40B74CE9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54C4B30-687D-9E19-6704-FEA8D712A069}"/>
              </a:ext>
            </a:extLst>
          </p:cNvPr>
          <p:cNvSpPr txBox="1"/>
          <p:nvPr/>
        </p:nvSpPr>
        <p:spPr>
          <a:xfrm>
            <a:off x="4752396" y="1311009"/>
            <a:ext cx="473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D2F6D6-6312-9D8C-B3F9-BFE590347974}"/>
              </a:ext>
            </a:extLst>
          </p:cNvPr>
          <p:cNvSpPr txBox="1"/>
          <p:nvPr/>
        </p:nvSpPr>
        <p:spPr>
          <a:xfrm>
            <a:off x="4590072" y="2061395"/>
            <a:ext cx="64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B28C3E-D359-E992-FA4D-273B45FCA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083189"/>
              </p:ext>
            </p:extLst>
          </p:nvPr>
        </p:nvGraphicFramePr>
        <p:xfrm>
          <a:off x="5223238" y="1284882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5D2C8A6-D0E9-8485-0622-AE608CD92C24}"/>
              </a:ext>
            </a:extLst>
          </p:cNvPr>
          <p:cNvSpPr txBox="1"/>
          <p:nvPr/>
        </p:nvSpPr>
        <p:spPr>
          <a:xfrm>
            <a:off x="382777" y="1261176"/>
            <a:ext cx="4317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good games we could play,” said the cat.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“I know some new tricks,” said the Cat in the Hat.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“A lot of good tricks. I will show them to you.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Your mother will not mind at all if I do.”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4FCB1-D580-2011-F67E-35172EFCA623}"/>
              </a:ext>
            </a:extLst>
          </p:cNvPr>
          <p:cNvSpPr txBox="1"/>
          <p:nvPr/>
        </p:nvSpPr>
        <p:spPr>
          <a:xfrm>
            <a:off x="4647493" y="2413045"/>
            <a:ext cx="588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67FC-2ACC-483D-4CA2-89D4D605238E}"/>
              </a:ext>
            </a:extLst>
          </p:cNvPr>
          <p:cNvSpPr txBox="1"/>
          <p:nvPr/>
        </p:nvSpPr>
        <p:spPr>
          <a:xfrm>
            <a:off x="4682336" y="1683949"/>
            <a:ext cx="555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E4F63-A78D-AC6C-7E79-F3D2F1AAEFBF}"/>
              </a:ext>
            </a:extLst>
          </p:cNvPr>
          <p:cNvSpPr txBox="1"/>
          <p:nvPr/>
        </p:nvSpPr>
        <p:spPr>
          <a:xfrm rot="2700000">
            <a:off x="5168593" y="904237"/>
            <a:ext cx="407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F9BFC-42B3-CC40-168F-82384FADC078}"/>
              </a:ext>
            </a:extLst>
          </p:cNvPr>
          <p:cNvSpPr txBox="1"/>
          <p:nvPr/>
        </p:nvSpPr>
        <p:spPr>
          <a:xfrm rot="2700000">
            <a:off x="5572595" y="904237"/>
            <a:ext cx="507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said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0832-D482-29F7-8802-DB326747CB7F}"/>
              </a:ext>
            </a:extLst>
          </p:cNvPr>
          <p:cNvSpPr txBox="1"/>
          <p:nvPr/>
        </p:nvSpPr>
        <p:spPr>
          <a:xfrm rot="2700000">
            <a:off x="5929821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85C78-2B0B-9DF6-F6AC-7E9B34FE8707}"/>
              </a:ext>
            </a:extLst>
          </p:cNvPr>
          <p:cNvSpPr txBox="1"/>
          <p:nvPr/>
        </p:nvSpPr>
        <p:spPr>
          <a:xfrm rot="2700000">
            <a:off x="6354042" y="904237"/>
            <a:ext cx="657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trick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7C8B32-4DDA-9989-2693-6DC5E0AC13D6}"/>
              </a:ext>
            </a:extLst>
          </p:cNvPr>
          <p:cNvSpPr/>
          <p:nvPr/>
        </p:nvSpPr>
        <p:spPr>
          <a:xfrm>
            <a:off x="1818620" y="1663054"/>
            <a:ext cx="1480456" cy="377446"/>
          </a:xfrm>
          <a:prstGeom prst="rect">
            <a:avLst/>
          </a:prstGeom>
          <a:solidFill>
            <a:srgbClr val="FF7879">
              <a:alpha val="23235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03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D35D-3132-5D73-24A7-02FFBABB5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8559386-5917-D008-0FD4-BBFA0242AECC}"/>
              </a:ext>
            </a:extLst>
          </p:cNvPr>
          <p:cNvGrpSpPr/>
          <p:nvPr/>
        </p:nvGrpSpPr>
        <p:grpSpPr>
          <a:xfrm rot="8746594">
            <a:off x="2025325" y="1015358"/>
            <a:ext cx="1672736" cy="1222690"/>
            <a:chOff x="2672110" y="926186"/>
            <a:chExt cx="1672736" cy="122269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0C2ECD1-AE03-EB40-BA8D-00345C468B6D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BD7726-3762-3911-CB67-A2F768627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0D8CB31-A8EA-A990-E2C8-54B8F462E5F2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DC72379-B946-BE27-4FB3-6F2251780509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BEC3FA4-6DA7-0A9C-CD63-70E9B4B8E0EF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EBA154-D4F0-1FC9-E0EB-B92DE8A125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2CDC95-904C-AF76-D3B9-F4B4F49EF21D}"/>
              </a:ext>
            </a:extLst>
          </p:cNvPr>
          <p:cNvGrpSpPr/>
          <p:nvPr/>
        </p:nvGrpSpPr>
        <p:grpSpPr>
          <a:xfrm rot="2759759">
            <a:off x="323441" y="832218"/>
            <a:ext cx="1721357" cy="1505588"/>
            <a:chOff x="862932" y="897652"/>
            <a:chExt cx="1721357" cy="1505588"/>
          </a:xfrm>
        </p:grpSpPr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F2128E9F-3912-8F46-F6F4-A4305A3F42D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0AE78-47EB-0178-712C-3EBA226E4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5C1E609-B0AF-088B-9BB4-704BD460803D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6ADFAB3-7106-B301-F0A0-4D4079C06A91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DE2BE3-F444-3A16-E3C6-BE86C84FDFE8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D19D3C9-AB9C-BBED-619D-8B8964F11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546124-FE7D-7291-B56A-A5DFA0347CDA}"/>
              </a:ext>
            </a:extLst>
          </p:cNvPr>
          <p:cNvGrpSpPr/>
          <p:nvPr/>
        </p:nvGrpSpPr>
        <p:grpSpPr>
          <a:xfrm rot="17299120">
            <a:off x="3704014" y="699385"/>
            <a:ext cx="1697383" cy="1615870"/>
            <a:chOff x="4436119" y="624734"/>
            <a:chExt cx="1697383" cy="1615870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A163F955-DFD9-3ECD-CC90-CE975A756793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678FB3-2C3E-E092-A254-B39F9957B0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A344247-9894-5D04-E272-511D61F8DA6A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93F964-FD86-FD9E-0920-006AD81E707E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BEE1EA-423F-533A-2EF6-8729B58F57D6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1E3A6FB-A22E-0249-808F-264E39507F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D8F6B1F-6AEE-94F9-E3E5-40BB1427F636}"/>
              </a:ext>
            </a:extLst>
          </p:cNvPr>
          <p:cNvSpPr txBox="1"/>
          <p:nvPr/>
        </p:nvSpPr>
        <p:spPr>
          <a:xfrm>
            <a:off x="633609" y="2691343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English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7742CA-3664-D776-E685-D9A201131AE9}"/>
              </a:ext>
            </a:extLst>
          </p:cNvPr>
          <p:cNvSpPr txBox="1"/>
          <p:nvPr/>
        </p:nvSpPr>
        <p:spPr>
          <a:xfrm>
            <a:off x="2443596" y="2691343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Spanish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75E1E7-A82D-89B1-6382-9549A99EFDE6}"/>
              </a:ext>
            </a:extLst>
          </p:cNvPr>
          <p:cNvSpPr txBox="1"/>
          <p:nvPr/>
        </p:nvSpPr>
        <p:spPr>
          <a:xfrm>
            <a:off x="4233020" y="2691343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Japanese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95D82B-D651-6CC8-6730-86DB4DE89959}"/>
              </a:ext>
            </a:extLst>
          </p:cNvPr>
          <p:cNvGrpSpPr/>
          <p:nvPr/>
        </p:nvGrpSpPr>
        <p:grpSpPr>
          <a:xfrm>
            <a:off x="6698396" y="792500"/>
            <a:ext cx="1671821" cy="1222021"/>
            <a:chOff x="2672110" y="926186"/>
            <a:chExt cx="1672736" cy="1222690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B1A97BC-E514-0CAD-9F19-ACCED92060FF}"/>
                </a:ext>
              </a:extLst>
            </p:cNvPr>
            <p:cNvSpPr/>
            <p:nvPr/>
          </p:nvSpPr>
          <p:spPr>
            <a:xfrm>
              <a:off x="2672110" y="926186"/>
              <a:ext cx="1672736" cy="1222690"/>
            </a:xfrm>
            <a:custGeom>
              <a:avLst/>
              <a:gdLst>
                <a:gd name="connsiteX0" fmla="*/ 1149531 w 3657600"/>
                <a:gd name="connsiteY0" fmla="*/ 2551611 h 2673531"/>
                <a:gd name="connsiteX1" fmla="*/ 0 w 3657600"/>
                <a:gd name="connsiteY1" fmla="*/ 1341120 h 2673531"/>
                <a:gd name="connsiteX2" fmla="*/ 1419497 w 3657600"/>
                <a:gd name="connsiteY2" fmla="*/ 809897 h 2673531"/>
                <a:gd name="connsiteX3" fmla="*/ 1219200 w 3657600"/>
                <a:gd name="connsiteY3" fmla="*/ 0 h 2673531"/>
                <a:gd name="connsiteX4" fmla="*/ 2917371 w 3657600"/>
                <a:gd name="connsiteY4" fmla="*/ 296091 h 2673531"/>
                <a:gd name="connsiteX5" fmla="*/ 3361508 w 3657600"/>
                <a:gd name="connsiteY5" fmla="*/ 1410788 h 2673531"/>
                <a:gd name="connsiteX6" fmla="*/ 2786743 w 3657600"/>
                <a:gd name="connsiteY6" fmla="*/ 2185851 h 2673531"/>
                <a:gd name="connsiteX7" fmla="*/ 3657600 w 3657600"/>
                <a:gd name="connsiteY7" fmla="*/ 2246811 h 2673531"/>
                <a:gd name="connsiteX8" fmla="*/ 3030583 w 3657600"/>
                <a:gd name="connsiteY8" fmla="*/ 2673531 h 2673531"/>
                <a:gd name="connsiteX9" fmla="*/ 1149531 w 3657600"/>
                <a:gd name="connsiteY9" fmla="*/ 2551611 h 267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2673531">
                  <a:moveTo>
                    <a:pt x="1149531" y="2551611"/>
                  </a:moveTo>
                  <a:lnTo>
                    <a:pt x="0" y="1341120"/>
                  </a:lnTo>
                  <a:lnTo>
                    <a:pt x="1419497" y="809897"/>
                  </a:lnTo>
                  <a:lnTo>
                    <a:pt x="1219200" y="0"/>
                  </a:lnTo>
                  <a:lnTo>
                    <a:pt x="2917371" y="296091"/>
                  </a:lnTo>
                  <a:lnTo>
                    <a:pt x="3361508" y="1410788"/>
                  </a:lnTo>
                  <a:lnTo>
                    <a:pt x="2786743" y="2185851"/>
                  </a:lnTo>
                  <a:lnTo>
                    <a:pt x="3657600" y="2246811"/>
                  </a:lnTo>
                  <a:lnTo>
                    <a:pt x="3030583" y="2673531"/>
                  </a:lnTo>
                  <a:lnTo>
                    <a:pt x="1149531" y="2551611"/>
                  </a:lnTo>
                  <a:close/>
                </a:path>
              </a:pathLst>
            </a:custGeom>
            <a:solidFill>
              <a:srgbClr val="00B05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E33F5DD-8741-9458-72A2-99B7DA1398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7874" y="1141038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AEBE429-DC2A-CA14-EC06-2EFEEC1155C6}"/>
                </a:ext>
              </a:extLst>
            </p:cNvPr>
            <p:cNvSpPr/>
            <p:nvPr/>
          </p:nvSpPr>
          <p:spPr>
            <a:xfrm>
              <a:off x="3382773" y="1842487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F1E8493-44E3-45CA-79E8-BBBDEA7182E2}"/>
                </a:ext>
              </a:extLst>
            </p:cNvPr>
            <p:cNvSpPr/>
            <p:nvPr/>
          </p:nvSpPr>
          <p:spPr>
            <a:xfrm>
              <a:off x="3091035" y="1690086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B26584F-CB1C-3E14-854D-2E869828D0A1}"/>
                </a:ext>
              </a:extLst>
            </p:cNvPr>
            <p:cNvSpPr/>
            <p:nvPr/>
          </p:nvSpPr>
          <p:spPr>
            <a:xfrm>
              <a:off x="3269562" y="197311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19F0D78-9034-63AC-D5E2-93715AB552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91931" y="1663957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7BA457-A4AD-CD03-D51E-125B3E7AA6C2}"/>
              </a:ext>
            </a:extLst>
          </p:cNvPr>
          <p:cNvGrpSpPr/>
          <p:nvPr/>
        </p:nvGrpSpPr>
        <p:grpSpPr>
          <a:xfrm>
            <a:off x="6837591" y="740704"/>
            <a:ext cx="1721357" cy="1505588"/>
            <a:chOff x="862932" y="897652"/>
            <a:chExt cx="1721357" cy="1505588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A5693AE-4C2A-0F77-EEDF-8D21E204AA03}"/>
                </a:ext>
              </a:extLst>
            </p:cNvPr>
            <p:cNvSpPr/>
            <p:nvPr/>
          </p:nvSpPr>
          <p:spPr>
            <a:xfrm>
              <a:off x="862932" y="897652"/>
              <a:ext cx="1721357" cy="1505588"/>
            </a:xfrm>
            <a:custGeom>
              <a:avLst/>
              <a:gdLst>
                <a:gd name="connsiteX0" fmla="*/ 923109 w 3126377"/>
                <a:gd name="connsiteY0" fmla="*/ 809897 h 2734491"/>
                <a:gd name="connsiteX1" fmla="*/ 0 w 3126377"/>
                <a:gd name="connsiteY1" fmla="*/ 1567543 h 2734491"/>
                <a:gd name="connsiteX2" fmla="*/ 844732 w 3126377"/>
                <a:gd name="connsiteY2" fmla="*/ 2734491 h 2734491"/>
                <a:gd name="connsiteX3" fmla="*/ 3126377 w 3126377"/>
                <a:gd name="connsiteY3" fmla="*/ 2290354 h 2734491"/>
                <a:gd name="connsiteX4" fmla="*/ 2969623 w 3126377"/>
                <a:gd name="connsiteY4" fmla="*/ 1802674 h 2734491"/>
                <a:gd name="connsiteX5" fmla="*/ 2029097 w 3126377"/>
                <a:gd name="connsiteY5" fmla="*/ 1968137 h 2734491"/>
                <a:gd name="connsiteX6" fmla="*/ 2281646 w 3126377"/>
                <a:gd name="connsiteY6" fmla="*/ 1262743 h 2734491"/>
                <a:gd name="connsiteX7" fmla="*/ 1985554 w 3126377"/>
                <a:gd name="connsiteY7" fmla="*/ 348343 h 2734491"/>
                <a:gd name="connsiteX8" fmla="*/ 836023 w 3126377"/>
                <a:gd name="connsiteY8" fmla="*/ 0 h 2734491"/>
                <a:gd name="connsiteX9" fmla="*/ 923109 w 3126377"/>
                <a:gd name="connsiteY9" fmla="*/ 809897 h 2734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6377" h="2734491">
                  <a:moveTo>
                    <a:pt x="923109" y="809897"/>
                  </a:moveTo>
                  <a:lnTo>
                    <a:pt x="0" y="1567543"/>
                  </a:lnTo>
                  <a:lnTo>
                    <a:pt x="844732" y="2734491"/>
                  </a:lnTo>
                  <a:lnTo>
                    <a:pt x="3126377" y="2290354"/>
                  </a:lnTo>
                  <a:lnTo>
                    <a:pt x="2969623" y="1802674"/>
                  </a:lnTo>
                  <a:lnTo>
                    <a:pt x="2029097" y="1968137"/>
                  </a:lnTo>
                  <a:lnTo>
                    <a:pt x="2281646" y="1262743"/>
                  </a:lnTo>
                  <a:lnTo>
                    <a:pt x="1985554" y="348343"/>
                  </a:lnTo>
                  <a:lnTo>
                    <a:pt x="836023" y="0"/>
                  </a:lnTo>
                  <a:lnTo>
                    <a:pt x="923109" y="809897"/>
                  </a:lnTo>
                  <a:close/>
                </a:path>
              </a:pathLst>
            </a:custGeom>
            <a:solidFill>
              <a:srgbClr val="FF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55C184A-033F-20B7-CE3A-452EC1CFC9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0892" y="1163780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444E3E6-D2A8-6634-459E-F10B138D818F}"/>
                </a:ext>
              </a:extLst>
            </p:cNvPr>
            <p:cNvSpPr/>
            <p:nvPr/>
          </p:nvSpPr>
          <p:spPr>
            <a:xfrm>
              <a:off x="1445791" y="186522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F77DED-D450-D2F8-2465-CE4F39718829}"/>
                </a:ext>
              </a:extLst>
            </p:cNvPr>
            <p:cNvSpPr/>
            <p:nvPr/>
          </p:nvSpPr>
          <p:spPr>
            <a:xfrm>
              <a:off x="1154053" y="1712828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182EB05-44FA-50E5-91C2-6B4E5B1E53A4}"/>
                </a:ext>
              </a:extLst>
            </p:cNvPr>
            <p:cNvSpPr/>
            <p:nvPr/>
          </p:nvSpPr>
          <p:spPr>
            <a:xfrm>
              <a:off x="1332580" y="1995855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45B2C6-402E-6D71-E29F-0CD488DDE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54949" y="1686699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EA02EE2-1382-9BD3-5F4F-2AE208220ADE}"/>
              </a:ext>
            </a:extLst>
          </p:cNvPr>
          <p:cNvGrpSpPr/>
          <p:nvPr/>
        </p:nvGrpSpPr>
        <p:grpSpPr>
          <a:xfrm>
            <a:off x="6495790" y="826750"/>
            <a:ext cx="1697383" cy="1615870"/>
            <a:chOff x="4436119" y="624734"/>
            <a:chExt cx="1697383" cy="1615870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F7F24191-F9D6-224A-FA7C-FA28E08CFAB8}"/>
                </a:ext>
              </a:extLst>
            </p:cNvPr>
            <p:cNvSpPr/>
            <p:nvPr/>
          </p:nvSpPr>
          <p:spPr>
            <a:xfrm>
              <a:off x="4436119" y="624734"/>
              <a:ext cx="1697383" cy="1615870"/>
            </a:xfrm>
            <a:custGeom>
              <a:avLst/>
              <a:gdLst>
                <a:gd name="connsiteX0" fmla="*/ 0 w 3082835"/>
                <a:gd name="connsiteY0" fmla="*/ 2055223 h 2934789"/>
                <a:gd name="connsiteX1" fmla="*/ 731520 w 3082835"/>
                <a:gd name="connsiteY1" fmla="*/ 2934789 h 2934789"/>
                <a:gd name="connsiteX2" fmla="*/ 2960915 w 3082835"/>
                <a:gd name="connsiteY2" fmla="*/ 2621280 h 2934789"/>
                <a:gd name="connsiteX3" fmla="*/ 3082835 w 3082835"/>
                <a:gd name="connsiteY3" fmla="*/ 1889760 h 2934789"/>
                <a:gd name="connsiteX4" fmla="*/ 2211977 w 3082835"/>
                <a:gd name="connsiteY4" fmla="*/ 1637212 h 2934789"/>
                <a:gd name="connsiteX5" fmla="*/ 2595155 w 3082835"/>
                <a:gd name="connsiteY5" fmla="*/ 1158240 h 2934789"/>
                <a:gd name="connsiteX6" fmla="*/ 2255520 w 3082835"/>
                <a:gd name="connsiteY6" fmla="*/ 130629 h 2934789"/>
                <a:gd name="connsiteX7" fmla="*/ 1236617 w 3082835"/>
                <a:gd name="connsiteY7" fmla="*/ 0 h 2934789"/>
                <a:gd name="connsiteX8" fmla="*/ 1532709 w 3082835"/>
                <a:gd name="connsiteY8" fmla="*/ 748938 h 2934789"/>
                <a:gd name="connsiteX9" fmla="*/ 0 w 3082835"/>
                <a:gd name="connsiteY9" fmla="*/ 2055223 h 2934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835" h="2934789">
                  <a:moveTo>
                    <a:pt x="0" y="2055223"/>
                  </a:moveTo>
                  <a:lnTo>
                    <a:pt x="731520" y="2934789"/>
                  </a:lnTo>
                  <a:lnTo>
                    <a:pt x="2960915" y="2621280"/>
                  </a:lnTo>
                  <a:lnTo>
                    <a:pt x="3082835" y="1889760"/>
                  </a:lnTo>
                  <a:lnTo>
                    <a:pt x="2211977" y="1637212"/>
                  </a:lnTo>
                  <a:lnTo>
                    <a:pt x="2595155" y="1158240"/>
                  </a:lnTo>
                  <a:lnTo>
                    <a:pt x="2255520" y="130629"/>
                  </a:lnTo>
                  <a:lnTo>
                    <a:pt x="1236617" y="0"/>
                  </a:lnTo>
                  <a:lnTo>
                    <a:pt x="1532709" y="748938"/>
                  </a:lnTo>
                  <a:lnTo>
                    <a:pt x="0" y="2055223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041C93A-1F3F-A50D-A443-F6C051FEF5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6642" y="822551"/>
              <a:ext cx="113111" cy="113111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136372B-9CAA-CD2F-F148-81FF804BEFB6}"/>
                </a:ext>
              </a:extLst>
            </p:cNvPr>
            <p:cNvSpPr/>
            <p:nvPr/>
          </p:nvSpPr>
          <p:spPr>
            <a:xfrm>
              <a:off x="5351541" y="1524000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D12203A-4CEC-CAFC-9283-50D30D9AF593}"/>
                </a:ext>
              </a:extLst>
            </p:cNvPr>
            <p:cNvSpPr/>
            <p:nvPr/>
          </p:nvSpPr>
          <p:spPr>
            <a:xfrm>
              <a:off x="5059803" y="1371599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21C4BD-66B4-EA51-02D4-1984A6661BB7}"/>
                </a:ext>
              </a:extLst>
            </p:cNvPr>
            <p:cNvSpPr/>
            <p:nvPr/>
          </p:nvSpPr>
          <p:spPr>
            <a:xfrm>
              <a:off x="5121392" y="1894083"/>
              <a:ext cx="79030" cy="79030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B3F3317-FB17-59D5-85D7-1ABC3201E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30550" y="1715553"/>
              <a:ext cx="96952" cy="9695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B04F68-EEBB-E499-9CD3-D6201BC51410}"/>
              </a:ext>
            </a:extLst>
          </p:cNvPr>
          <p:cNvCxnSpPr>
            <a:cxnSpLocks/>
          </p:cNvCxnSpPr>
          <p:nvPr/>
        </p:nvCxnSpPr>
        <p:spPr>
          <a:xfrm>
            <a:off x="5586443" y="1707452"/>
            <a:ext cx="706742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EC82A3F-8D49-4981-423D-AF80BCCC3D30}"/>
              </a:ext>
            </a:extLst>
          </p:cNvPr>
          <p:cNvCxnSpPr>
            <a:cxnSpLocks/>
          </p:cNvCxnSpPr>
          <p:nvPr/>
        </p:nvCxnSpPr>
        <p:spPr>
          <a:xfrm flipH="1">
            <a:off x="7540254" y="1137276"/>
            <a:ext cx="6875" cy="23451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89F9704-BC26-32C1-475B-CDC6A531A95C}"/>
              </a:ext>
            </a:extLst>
          </p:cNvPr>
          <p:cNvSpPr txBox="1"/>
          <p:nvPr/>
        </p:nvSpPr>
        <p:spPr>
          <a:xfrm>
            <a:off x="6628260" y="2602586"/>
            <a:ext cx="511679" cy="1019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gato</a:t>
            </a:r>
          </a:p>
          <a:p>
            <a:pPr>
              <a:lnSpc>
                <a:spcPct val="150000"/>
              </a:lnSpc>
            </a:pPr>
            <a:r>
              <a:rPr lang="ja-JP" altLang="en-US"/>
              <a:t>猫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3C8E624-A7B1-3AF4-C9A7-D088F47988E0}"/>
              </a:ext>
            </a:extLst>
          </p:cNvPr>
          <p:cNvCxnSpPr>
            <a:cxnSpLocks/>
          </p:cNvCxnSpPr>
          <p:nvPr/>
        </p:nvCxnSpPr>
        <p:spPr>
          <a:xfrm flipH="1">
            <a:off x="7117092" y="282849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DD6B318-8F17-4367-DCB6-6A5EFCD0E6EA}"/>
              </a:ext>
            </a:extLst>
          </p:cNvPr>
          <p:cNvCxnSpPr>
            <a:cxnSpLocks/>
          </p:cNvCxnSpPr>
          <p:nvPr/>
        </p:nvCxnSpPr>
        <p:spPr>
          <a:xfrm flipH="1">
            <a:off x="7127808" y="3155873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553B9CD-1B53-1A87-FC12-32752EEF755E}"/>
              </a:ext>
            </a:extLst>
          </p:cNvPr>
          <p:cNvCxnSpPr>
            <a:cxnSpLocks/>
          </p:cNvCxnSpPr>
          <p:nvPr/>
        </p:nvCxnSpPr>
        <p:spPr>
          <a:xfrm flipH="1">
            <a:off x="7125103" y="3482447"/>
            <a:ext cx="41721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257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90F47-59BD-62D7-C338-7AEB1358C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F57837-0218-7213-3C44-B3D29031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40083"/>
              </p:ext>
            </p:extLst>
          </p:nvPr>
        </p:nvGraphicFramePr>
        <p:xfrm>
          <a:off x="5086208" y="1287565"/>
          <a:ext cx="1772592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3148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443148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085D75F-A52F-ACF6-2624-03F6999FFCD0}"/>
              </a:ext>
            </a:extLst>
          </p:cNvPr>
          <p:cNvSpPr>
            <a:spLocks noChangeAspect="1"/>
          </p:cNvSpPr>
          <p:nvPr/>
        </p:nvSpPr>
        <p:spPr>
          <a:xfrm>
            <a:off x="1958203" y="154504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9D64F9F-60D5-99E5-B2FE-9DF488515038}"/>
              </a:ext>
            </a:extLst>
          </p:cNvPr>
          <p:cNvSpPr>
            <a:spLocks noChangeAspect="1"/>
          </p:cNvSpPr>
          <p:nvPr/>
        </p:nvSpPr>
        <p:spPr>
          <a:xfrm>
            <a:off x="1008425" y="243883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DC043E-716D-B5BB-6BB4-08956E77F134}"/>
              </a:ext>
            </a:extLst>
          </p:cNvPr>
          <p:cNvSpPr>
            <a:spLocks noChangeAspect="1"/>
          </p:cNvSpPr>
          <p:nvPr/>
        </p:nvSpPr>
        <p:spPr>
          <a:xfrm>
            <a:off x="1688480" y="2556027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231E167-1188-8047-97FF-8D98ED960026}"/>
              </a:ext>
            </a:extLst>
          </p:cNvPr>
          <p:cNvSpPr>
            <a:spLocks noChangeAspect="1"/>
          </p:cNvSpPr>
          <p:nvPr/>
        </p:nvSpPr>
        <p:spPr>
          <a:xfrm>
            <a:off x="3168430" y="143678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F773D59-9D54-8FF4-6049-CDEE17B224B1}"/>
              </a:ext>
            </a:extLst>
          </p:cNvPr>
          <p:cNvSpPr>
            <a:spLocks noChangeAspect="1"/>
          </p:cNvSpPr>
          <p:nvPr/>
        </p:nvSpPr>
        <p:spPr>
          <a:xfrm>
            <a:off x="3801596" y="233409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0DE850-622F-9242-BA35-CEEB178AF263}"/>
              </a:ext>
            </a:extLst>
          </p:cNvPr>
          <p:cNvSpPr>
            <a:spLocks noChangeAspect="1"/>
          </p:cNvSpPr>
          <p:nvPr/>
        </p:nvSpPr>
        <p:spPr>
          <a:xfrm>
            <a:off x="2671966" y="2617024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8052F6-D8FF-BE39-56A7-A389B24B5743}"/>
              </a:ext>
            </a:extLst>
          </p:cNvPr>
          <p:cNvSpPr>
            <a:spLocks noChangeAspect="1"/>
          </p:cNvSpPr>
          <p:nvPr/>
        </p:nvSpPr>
        <p:spPr>
          <a:xfrm>
            <a:off x="2699033" y="1991726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51DD60-A246-1A88-558F-8C2E9E80F20B}"/>
              </a:ext>
            </a:extLst>
          </p:cNvPr>
          <p:cNvCxnSpPr>
            <a:cxnSpLocks/>
            <a:stCxn id="13" idx="4"/>
            <a:endCxn id="16" idx="1"/>
          </p:cNvCxnSpPr>
          <p:nvPr/>
        </p:nvCxnSpPr>
        <p:spPr>
          <a:xfrm>
            <a:off x="3296529" y="1692986"/>
            <a:ext cx="542586" cy="678627"/>
          </a:xfrm>
          <a:prstGeom prst="line">
            <a:avLst/>
          </a:prstGeom>
          <a:ln w="1270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E0C0DE-4D61-1EFC-181A-2D2AB12E57B2}"/>
              </a:ext>
            </a:extLst>
          </p:cNvPr>
          <p:cNvCxnSpPr>
            <a:cxnSpLocks/>
            <a:stCxn id="13" idx="3"/>
            <a:endCxn id="21" idx="7"/>
          </p:cNvCxnSpPr>
          <p:nvPr/>
        </p:nvCxnSpPr>
        <p:spPr>
          <a:xfrm flipH="1">
            <a:off x="2917712" y="1655467"/>
            <a:ext cx="288237" cy="373778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22CEF0-FEE0-8914-CC35-8BC1461B4FD0}"/>
              </a:ext>
            </a:extLst>
          </p:cNvPr>
          <p:cNvCxnSpPr>
            <a:cxnSpLocks/>
            <a:stCxn id="13" idx="4"/>
            <a:endCxn id="18" idx="7"/>
          </p:cNvCxnSpPr>
          <p:nvPr/>
        </p:nvCxnSpPr>
        <p:spPr>
          <a:xfrm flipH="1">
            <a:off x="2890645" y="1692986"/>
            <a:ext cx="405884" cy="9615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AB88AEA-C4EB-744C-1EFA-C22C703DFF9D}"/>
              </a:ext>
            </a:extLst>
          </p:cNvPr>
          <p:cNvCxnSpPr>
            <a:cxnSpLocks/>
            <a:stCxn id="13" idx="2"/>
            <a:endCxn id="2" idx="6"/>
          </p:cNvCxnSpPr>
          <p:nvPr/>
        </p:nvCxnSpPr>
        <p:spPr>
          <a:xfrm flipH="1">
            <a:off x="2214401" y="1564887"/>
            <a:ext cx="954029" cy="108258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46D617-1E36-4B09-C425-BA5AB9364FE8}"/>
              </a:ext>
            </a:extLst>
          </p:cNvPr>
          <p:cNvCxnSpPr>
            <a:cxnSpLocks/>
            <a:stCxn id="21" idx="1"/>
            <a:endCxn id="2" idx="6"/>
          </p:cNvCxnSpPr>
          <p:nvPr/>
        </p:nvCxnSpPr>
        <p:spPr>
          <a:xfrm flipH="1" flipV="1">
            <a:off x="2214401" y="1673145"/>
            <a:ext cx="522151" cy="356100"/>
          </a:xfrm>
          <a:prstGeom prst="line">
            <a:avLst/>
          </a:prstGeom>
          <a:ln w="38100">
            <a:solidFill>
              <a:srgbClr val="FF7879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932D002-44A6-24EA-E944-702F14257F8A}"/>
              </a:ext>
            </a:extLst>
          </p:cNvPr>
          <p:cNvCxnSpPr>
            <a:cxnSpLocks/>
            <a:stCxn id="11" idx="0"/>
            <a:endCxn id="2" idx="4"/>
          </p:cNvCxnSpPr>
          <p:nvPr/>
        </p:nvCxnSpPr>
        <p:spPr>
          <a:xfrm flipV="1">
            <a:off x="1816579" y="1801244"/>
            <a:ext cx="269723" cy="754783"/>
          </a:xfrm>
          <a:prstGeom prst="line">
            <a:avLst/>
          </a:prstGeom>
          <a:ln w="38100">
            <a:solidFill>
              <a:srgbClr val="FF787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D1C13E0-6BA6-0007-6279-45885CB636E8}"/>
              </a:ext>
            </a:extLst>
          </p:cNvPr>
          <p:cNvCxnSpPr>
            <a:cxnSpLocks/>
            <a:stCxn id="10" idx="7"/>
            <a:endCxn id="2" idx="4"/>
          </p:cNvCxnSpPr>
          <p:nvPr/>
        </p:nvCxnSpPr>
        <p:spPr>
          <a:xfrm flipV="1">
            <a:off x="1227104" y="1801244"/>
            <a:ext cx="859198" cy="6751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798185-63A8-ED35-6331-46A1FD329057}"/>
              </a:ext>
            </a:extLst>
          </p:cNvPr>
          <p:cNvCxnSpPr>
            <a:cxnSpLocks/>
            <a:stCxn id="21" idx="3"/>
            <a:endCxn id="11" idx="6"/>
          </p:cNvCxnSpPr>
          <p:nvPr/>
        </p:nvCxnSpPr>
        <p:spPr>
          <a:xfrm flipH="1">
            <a:off x="1944678" y="2210405"/>
            <a:ext cx="791874" cy="4737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21A4DC3E-8276-7CAA-0799-DC21FF44776C}"/>
              </a:ext>
            </a:extLst>
          </p:cNvPr>
          <p:cNvSpPr>
            <a:spLocks noChangeAspect="1"/>
          </p:cNvSpPr>
          <p:nvPr/>
        </p:nvSpPr>
        <p:spPr>
          <a:xfrm>
            <a:off x="4717337" y="1355362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D9D6EF-B29B-A601-41A6-1034C5404701}"/>
              </a:ext>
            </a:extLst>
          </p:cNvPr>
          <p:cNvSpPr>
            <a:spLocks noChangeAspect="1"/>
          </p:cNvSpPr>
          <p:nvPr/>
        </p:nvSpPr>
        <p:spPr>
          <a:xfrm>
            <a:off x="6075045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7944243-F8BE-94D9-605D-9606483D202F}"/>
              </a:ext>
            </a:extLst>
          </p:cNvPr>
          <p:cNvSpPr>
            <a:spLocks noChangeAspect="1"/>
          </p:cNvSpPr>
          <p:nvPr/>
        </p:nvSpPr>
        <p:spPr>
          <a:xfrm>
            <a:off x="4721264" y="2084989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4BCA00-B0BC-D0D4-0386-94F9E878CF53}"/>
              </a:ext>
            </a:extLst>
          </p:cNvPr>
          <p:cNvSpPr>
            <a:spLocks noChangeAspect="1"/>
          </p:cNvSpPr>
          <p:nvPr/>
        </p:nvSpPr>
        <p:spPr>
          <a:xfrm>
            <a:off x="5191954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04CD31-E689-44CF-54F2-4536924B0276}"/>
              </a:ext>
            </a:extLst>
          </p:cNvPr>
          <p:cNvSpPr>
            <a:spLocks noChangeAspect="1"/>
          </p:cNvSpPr>
          <p:nvPr/>
        </p:nvSpPr>
        <p:spPr>
          <a:xfrm>
            <a:off x="4717337" y="1719091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381920-1AF9-80FE-88D0-C69B8CA01E4C}"/>
              </a:ext>
            </a:extLst>
          </p:cNvPr>
          <p:cNvSpPr>
            <a:spLocks noChangeAspect="1"/>
          </p:cNvSpPr>
          <p:nvPr/>
        </p:nvSpPr>
        <p:spPr>
          <a:xfrm>
            <a:off x="5633499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763B984-CE5A-A314-71FA-D28A6875CE30}"/>
              </a:ext>
            </a:extLst>
          </p:cNvPr>
          <p:cNvSpPr>
            <a:spLocks noChangeAspect="1"/>
          </p:cNvSpPr>
          <p:nvPr/>
        </p:nvSpPr>
        <p:spPr>
          <a:xfrm>
            <a:off x="6516591" y="956145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07605F-135C-C7AB-49F2-6EF005CED547}"/>
              </a:ext>
            </a:extLst>
          </p:cNvPr>
          <p:cNvSpPr>
            <a:spLocks noChangeAspect="1"/>
          </p:cNvSpPr>
          <p:nvPr/>
        </p:nvSpPr>
        <p:spPr>
          <a:xfrm>
            <a:off x="4717337" y="2448718"/>
            <a:ext cx="256198" cy="256198"/>
          </a:xfrm>
          <a:prstGeom prst="ellips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9356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B42E9-3057-0874-E594-29B6035E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218F2A-0B60-B6B8-D836-10F3AB8F8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133001"/>
              </p:ext>
            </p:extLst>
          </p:nvPr>
        </p:nvGraphicFramePr>
        <p:xfrm>
          <a:off x="2467805" y="1382567"/>
          <a:ext cx="4899648" cy="2830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912">
                  <a:extLst>
                    <a:ext uri="{9D8B030D-6E8A-4147-A177-3AD203B41FA5}">
                      <a16:colId xmlns:a16="http://schemas.microsoft.com/office/drawing/2014/main" val="2868292646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3659494144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2570062363"/>
                    </a:ext>
                  </a:extLst>
                </a:gridCol>
                <a:gridCol w="1224912">
                  <a:extLst>
                    <a:ext uri="{9D8B030D-6E8A-4147-A177-3AD203B41FA5}">
                      <a16:colId xmlns:a16="http://schemas.microsoft.com/office/drawing/2014/main" val="1659648319"/>
                    </a:ext>
                  </a:extLst>
                </a:gridCol>
              </a:tblGrid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256518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91042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60573"/>
                  </a:ext>
                </a:extLst>
              </a:tr>
              <a:tr h="707504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188569" marR="188569" marT="94284" marB="94284" anchor="ctr">
                    <a:solidFill>
                      <a:srgbClr val="FF787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188569" marR="188569" marT="94284" marB="94284" anchor="ctr">
                    <a:solidFill>
                      <a:srgbClr val="FF78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44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44BBD5-4E1E-0179-CE7F-FB4BAC97B23F}"/>
              </a:ext>
            </a:extLst>
          </p:cNvPr>
          <p:cNvSpPr txBox="1"/>
          <p:nvPr/>
        </p:nvSpPr>
        <p:spPr>
          <a:xfrm>
            <a:off x="291057" y="1568314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on the grass.</a:t>
            </a:r>
          </a:p>
        </p:txBody>
      </p:sp>
      <p:pic>
        <p:nvPicPr>
          <p:cNvPr id="6" name="Picture 5" descr="A cat sitting on a table next to a globe&#10;&#10;AI-generated content may be incorrect.">
            <a:extLst>
              <a:ext uri="{FF2B5EF4-FFF2-40B4-BE49-F238E27FC236}">
                <a16:creationId xmlns:a16="http://schemas.microsoft.com/office/drawing/2014/main" id="{1A8658B4-3369-5319-054F-0B331850A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33" t="-677" r="18625" b="677"/>
          <a:stretch>
            <a:fillRect/>
          </a:stretch>
        </p:blipFill>
        <p:spPr>
          <a:xfrm rot="5400000">
            <a:off x="623493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cat sitting in a backpack&#10;&#10;AI-generated content may be incorrect.">
            <a:extLst>
              <a:ext uri="{FF2B5EF4-FFF2-40B4-BE49-F238E27FC236}">
                <a16:creationId xmlns:a16="http://schemas.microsoft.com/office/drawing/2014/main" id="{01DCC194-E22C-B2B2-ADDD-0FD5A43D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56" t="128" r="7402" b="-128"/>
          <a:stretch>
            <a:fillRect/>
          </a:stretch>
        </p:blipFill>
        <p:spPr>
          <a:xfrm rot="5400000">
            <a:off x="2518052" y="205734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A black cat lying on a green pet bed&#10;&#10;AI-generated content may be incorrect.">
            <a:extLst>
              <a:ext uri="{FF2B5EF4-FFF2-40B4-BE49-F238E27FC236}">
                <a16:creationId xmlns:a16="http://schemas.microsoft.com/office/drawing/2014/main" id="{D197BFBF-79DA-D7D1-62DE-0D49FC6D7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9" t="226" r="22829" b="-226"/>
          <a:stretch>
            <a:fillRect/>
          </a:stretch>
        </p:blipFill>
        <p:spPr>
          <a:xfrm rot="5400000">
            <a:off x="3757011" y="205735"/>
            <a:ext cx="1045030" cy="1045841"/>
          </a:xfrm>
          <a:prstGeom prst="rect">
            <a:avLst/>
          </a:prstGeom>
          <a:ln>
            <a:noFill/>
          </a:ln>
        </p:spPr>
      </p:pic>
      <p:pic>
        <p:nvPicPr>
          <p:cNvPr id="16" name="Picture 15" descr="A cat lying on its back in a green felt hat&#10;&#10;AI-generated content may be incorrect.">
            <a:extLst>
              <a:ext uri="{FF2B5EF4-FFF2-40B4-BE49-F238E27FC236}">
                <a16:creationId xmlns:a16="http://schemas.microsoft.com/office/drawing/2014/main" id="{83C1A9FA-2CE0-B117-CD31-0FDB8CB957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74" r="13685"/>
          <a:stretch>
            <a:fillRect/>
          </a:stretch>
        </p:blipFill>
        <p:spPr>
          <a:xfrm rot="5400000">
            <a:off x="4995970" y="205736"/>
            <a:ext cx="1045030" cy="1045841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2412D-99D7-B265-ADA5-A9CEBE9BEFC9}"/>
              </a:ext>
            </a:extLst>
          </p:cNvPr>
          <p:cNvSpPr txBox="1"/>
          <p:nvPr/>
        </p:nvSpPr>
        <p:spPr>
          <a:xfrm>
            <a:off x="291056" y="2263973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cleaning himself.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6D7D-6F35-7EF6-19CF-7F7C24DC4017}"/>
              </a:ext>
            </a:extLst>
          </p:cNvPr>
          <p:cNvSpPr txBox="1"/>
          <p:nvPr/>
        </p:nvSpPr>
        <p:spPr>
          <a:xfrm>
            <a:off x="291055" y="2973927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Stripes stretching out.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ED3B6-7CA5-D36A-6590-C763E12571F4}"/>
              </a:ext>
            </a:extLst>
          </p:cNvPr>
          <p:cNvSpPr txBox="1"/>
          <p:nvPr/>
        </p:nvSpPr>
        <p:spPr>
          <a:xfrm>
            <a:off x="291054" y="3683881"/>
            <a:ext cx="217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Caleb posing with Lego.</a:t>
            </a:r>
          </a:p>
        </p:txBody>
      </p:sp>
    </p:spTree>
    <p:extLst>
      <p:ext uri="{BB962C8B-B14F-4D97-AF65-F5344CB8AC3E}">
        <p14:creationId xmlns:p14="http://schemas.microsoft.com/office/powerpoint/2010/main" val="3284042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/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C2BA650-D0F0-674B-3920-482356442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751" y="146490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/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5DA749E-29B2-BB1F-18DB-0EB3186F9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63" y="211455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/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298C578-9FC5-4F0A-2EAE-00397DC72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207" y="1464906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/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solidFill>
                <a:schemeClr val="accent4">
                  <a:lumMod val="7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F746E71-FDE5-6A71-4F61-F3283877D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653" y="1464906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/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solidFill>
                <a:srgbClr val="7A81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7AA3B33-38AA-AD34-4E3C-0EBF0B4FB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721" y="231224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/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DC333C6-1C9E-8285-5A08-AEFA159BD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789" y="146490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D5F6C7-5292-7736-90C5-D0830FDBA45F}"/>
              </a:ext>
            </a:extLst>
          </p:cNvPr>
          <p:cNvCxnSpPr>
            <a:cxnSpLocks/>
          </p:cNvCxnSpPr>
          <p:nvPr/>
        </p:nvCxnSpPr>
        <p:spPr>
          <a:xfrm>
            <a:off x="2370286" y="2555422"/>
            <a:ext cx="4572000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/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9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2ECC1-6871-6171-8C86-32BAA20217A0}"/>
              </a:ext>
            </a:extLst>
          </p:cNvPr>
          <p:cNvCxnSpPr>
            <a:cxnSpLocks/>
          </p:cNvCxnSpPr>
          <p:nvPr/>
        </p:nvCxnSpPr>
        <p:spPr>
          <a:xfrm>
            <a:off x="465628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0FD6C-441A-74F3-0BB1-CE364551A7C7}"/>
              </a:ext>
            </a:extLst>
          </p:cNvPr>
          <p:cNvSpPr/>
          <p:nvPr/>
        </p:nvSpPr>
        <p:spPr>
          <a:xfrm>
            <a:off x="5964332" y="2467692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E85CA5-2640-4985-2C24-234221E98C64}"/>
              </a:ext>
            </a:extLst>
          </p:cNvPr>
          <p:cNvSpPr/>
          <p:nvPr/>
        </p:nvSpPr>
        <p:spPr>
          <a:xfrm>
            <a:off x="2370286" y="2478199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06B7F-65B5-BF32-0F55-29E8B0080CD5}"/>
              </a:ext>
            </a:extLst>
          </p:cNvPr>
          <p:cNvCxnSpPr>
            <a:cxnSpLocks/>
          </p:cNvCxnSpPr>
          <p:nvPr/>
        </p:nvCxnSpPr>
        <p:spPr>
          <a:xfrm>
            <a:off x="5964332" y="2507368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79EF42-C07A-0924-07BC-18C9F4C03836}"/>
              </a:ext>
            </a:extLst>
          </p:cNvPr>
          <p:cNvCxnSpPr>
            <a:cxnSpLocks/>
          </p:cNvCxnSpPr>
          <p:nvPr/>
        </p:nvCxnSpPr>
        <p:spPr>
          <a:xfrm>
            <a:off x="3351663" y="250698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4A21F3EC-6C87-B37C-800F-DA3AEC524B4C}"/>
              </a:ext>
            </a:extLst>
          </p:cNvPr>
          <p:cNvSpPr/>
          <p:nvPr/>
        </p:nvSpPr>
        <p:spPr>
          <a:xfrm>
            <a:off x="2444620" y="1315606"/>
            <a:ext cx="4450702" cy="1063700"/>
          </a:xfrm>
          <a:custGeom>
            <a:avLst/>
            <a:gdLst>
              <a:gd name="connsiteX0" fmla="*/ 0 w 4450702"/>
              <a:gd name="connsiteY0" fmla="*/ 1063700 h 1063700"/>
              <a:gd name="connsiteX1" fmla="*/ 951723 w 4450702"/>
              <a:gd name="connsiteY1" fmla="*/ 849096 h 1063700"/>
              <a:gd name="connsiteX2" fmla="*/ 2202025 w 4450702"/>
              <a:gd name="connsiteY2" fmla="*/ 10 h 1063700"/>
              <a:gd name="connsiteX3" fmla="*/ 3508311 w 4450702"/>
              <a:gd name="connsiteY3" fmla="*/ 867757 h 1063700"/>
              <a:gd name="connsiteX4" fmla="*/ 4450702 w 4450702"/>
              <a:gd name="connsiteY4" fmla="*/ 1054370 h 10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702" h="1063700">
                <a:moveTo>
                  <a:pt x="0" y="1063700"/>
                </a:moveTo>
                <a:cubicBezTo>
                  <a:pt x="292359" y="1045039"/>
                  <a:pt x="584719" y="1026378"/>
                  <a:pt x="951723" y="849096"/>
                </a:cubicBezTo>
                <a:cubicBezTo>
                  <a:pt x="1318727" y="671814"/>
                  <a:pt x="1775927" y="-3100"/>
                  <a:pt x="2202025" y="10"/>
                </a:cubicBezTo>
                <a:cubicBezTo>
                  <a:pt x="2628123" y="3120"/>
                  <a:pt x="3133531" y="692030"/>
                  <a:pt x="3508311" y="867757"/>
                </a:cubicBezTo>
                <a:cubicBezTo>
                  <a:pt x="3883091" y="1043484"/>
                  <a:pt x="4166896" y="1048927"/>
                  <a:pt x="4450702" y="1054370"/>
                </a:cubicBez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3FD656-B437-8372-11B9-C67E151B91FE}"/>
              </a:ext>
            </a:extLst>
          </p:cNvPr>
          <p:cNvCxnSpPr>
            <a:cxnSpLocks/>
          </p:cNvCxnSpPr>
          <p:nvPr/>
        </p:nvCxnSpPr>
        <p:spPr>
          <a:xfrm>
            <a:off x="3806890" y="1847456"/>
            <a:ext cx="1698172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/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A2ECF0-1D5A-DE3A-61BE-9BB747D2F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6" y="1843950"/>
                <a:ext cx="905825" cy="388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970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886C-D7E9-C183-8717-C11C0338C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A9983C-A715-3313-09F8-D431601CC51E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624601-7C10-0489-F40E-75C9D006EE73}"/>
                  </a:ext>
                </a:extLst>
              </p:cNvPr>
              <p:cNvSpPr txBox="1"/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6A0CC3-8546-83DA-15E0-1B927E30D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74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53B91B-771C-F527-2305-312AC2E6C3AB}"/>
              </a:ext>
            </a:extLst>
          </p:cNvPr>
          <p:cNvCxnSpPr>
            <a:cxnSpLocks/>
          </p:cNvCxnSpPr>
          <p:nvPr/>
        </p:nvCxnSpPr>
        <p:spPr>
          <a:xfrm>
            <a:off x="2093066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B9FA52-8327-0B0A-A705-9745EBC895F5}"/>
              </a:ext>
            </a:extLst>
          </p:cNvPr>
          <p:cNvCxnSpPr>
            <a:cxnSpLocks/>
          </p:cNvCxnSpPr>
          <p:nvPr/>
        </p:nvCxnSpPr>
        <p:spPr>
          <a:xfrm>
            <a:off x="102012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F82046-4562-ED57-C899-AF7908ADA03F}"/>
                  </a:ext>
                </a:extLst>
              </p:cNvPr>
              <p:cNvSpPr txBox="1"/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BE11B5-5324-3C2B-65E2-C2936B76A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74" y="2172532"/>
                <a:ext cx="333746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/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8F70CB9-0EC3-FFE6-FCB2-1F108EDA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851" y="2172533"/>
                <a:ext cx="813107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3335F8-C8BF-E245-CDB2-3D83F0EF357C}"/>
              </a:ext>
            </a:extLst>
          </p:cNvPr>
          <p:cNvCxnSpPr>
            <a:cxnSpLocks/>
          </p:cNvCxnSpPr>
          <p:nvPr/>
        </p:nvCxnSpPr>
        <p:spPr>
          <a:xfrm>
            <a:off x="3071021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209B8EDD-6B98-2E57-2700-7EB8F7048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4873" y="1291929"/>
            <a:ext cx="3429000" cy="254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E55EA68-74C8-BB01-5C7A-275F9DEC320B}"/>
              </a:ext>
            </a:extLst>
          </p:cNvPr>
          <p:cNvSpPr/>
          <p:nvPr/>
        </p:nvSpPr>
        <p:spPr>
          <a:xfrm>
            <a:off x="3071022" y="2494750"/>
            <a:ext cx="977954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49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B8F0E-0826-6573-FB95-E4CF6A181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08DDE3-631A-C8C8-E7CE-5BD53B71AC31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445563-FC30-D632-3F68-6CBC367E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CD8F0-4B1F-2523-02CD-884CA3F9254A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/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72F708-308A-81E9-0652-4065FC069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42" y="2064625"/>
                <a:ext cx="1797470" cy="353238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7311A9-BD65-87BF-9FE6-C5390320D3C9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29D930-D135-342A-71AF-AB0B3409F20C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A7677A-560D-8C8F-0AA2-16B92196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0711" y="1322481"/>
            <a:ext cx="3416300" cy="2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/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B56117-2EF4-F90C-AF05-61F51D25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85" y="2064625"/>
                <a:ext cx="1797470" cy="353238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51374D-9311-C7AB-A453-69AD4C2006CD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0B7997-4B6A-C047-7B57-139E9B26DA63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83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E8EF-255F-6F1A-6C82-EF34BE6BA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A41F7-627B-DA37-9CB2-08EC330F407D}"/>
              </a:ext>
            </a:extLst>
          </p:cNvPr>
          <p:cNvCxnSpPr>
            <a:cxnSpLocks/>
          </p:cNvCxnSpPr>
          <p:nvPr/>
        </p:nvCxnSpPr>
        <p:spPr>
          <a:xfrm>
            <a:off x="1017347" y="2571750"/>
            <a:ext cx="3021496" cy="0"/>
          </a:xfrm>
          <a:prstGeom prst="line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/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3B1753-E506-07B1-ABFE-DC773358F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418" y="2663190"/>
                <a:ext cx="592983" cy="307777"/>
              </a:xfrm>
              <a:prstGeom prst="rect">
                <a:avLst/>
              </a:prstGeom>
              <a:blipFill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9F166E-5416-2CC2-98E3-1EA4D4F06FCD}"/>
              </a:ext>
            </a:extLst>
          </p:cNvPr>
          <p:cNvCxnSpPr>
            <a:cxnSpLocks/>
          </p:cNvCxnSpPr>
          <p:nvPr/>
        </p:nvCxnSpPr>
        <p:spPr>
          <a:xfrm>
            <a:off x="2482910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/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411E54-F86D-A764-4C73-154EFC8B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5" y="1958848"/>
                <a:ext cx="898732" cy="5142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3DD8B3-1365-351C-030A-3C6722EF0638}"/>
              </a:ext>
            </a:extLst>
          </p:cNvPr>
          <p:cNvCxnSpPr>
            <a:cxnSpLocks/>
          </p:cNvCxnSpPr>
          <p:nvPr/>
        </p:nvCxnSpPr>
        <p:spPr>
          <a:xfrm>
            <a:off x="3347577" y="252603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5ED8FA7-AC2E-C5BC-9089-6862C97052D1}"/>
              </a:ext>
            </a:extLst>
          </p:cNvPr>
          <p:cNvSpPr/>
          <p:nvPr/>
        </p:nvSpPr>
        <p:spPr>
          <a:xfrm>
            <a:off x="3356640" y="2494750"/>
            <a:ext cx="685800" cy="168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CA12CC-A787-4491-487C-7D711A254AF1}"/>
              </a:ext>
            </a:extLst>
          </p:cNvPr>
          <p:cNvCxnSpPr>
            <a:cxnSpLocks/>
          </p:cNvCxnSpPr>
          <p:nvPr/>
        </p:nvCxnSpPr>
        <p:spPr>
          <a:xfrm>
            <a:off x="1732789" y="2533250"/>
            <a:ext cx="0" cy="914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43F883-AB9F-C28D-8F4C-B1E5AEEA6739}"/>
              </a:ext>
            </a:extLst>
          </p:cNvPr>
          <p:cNvSpPr/>
          <p:nvPr/>
        </p:nvSpPr>
        <p:spPr>
          <a:xfrm>
            <a:off x="1046989" y="2494750"/>
            <a:ext cx="685800" cy="16304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/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8CE4-606C-72F5-33A0-24B573F52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423" y="1953208"/>
                <a:ext cx="898732" cy="5142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7CE26A12-7522-292E-8011-3BD659B5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8576" y="1310591"/>
            <a:ext cx="3429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30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1512BB-681D-A689-884A-859EBDA76161}"/>
              </a:ext>
            </a:extLst>
          </p:cNvPr>
          <p:cNvCxnSpPr>
            <a:cxnSpLocks/>
            <a:stCxn id="7" idx="5"/>
            <a:endCxn id="11" idx="1"/>
          </p:cNvCxnSpPr>
          <p:nvPr/>
        </p:nvCxnSpPr>
        <p:spPr>
          <a:xfrm>
            <a:off x="1031058" y="1846700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C1D422A-77AC-C9DB-25C6-72F7EFBECED6}"/>
              </a:ext>
            </a:extLst>
          </p:cNvPr>
          <p:cNvSpPr/>
          <p:nvPr/>
        </p:nvSpPr>
        <p:spPr>
          <a:xfrm>
            <a:off x="773497" y="1589139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BAF4-D378-1030-E048-6316EF570331}"/>
              </a:ext>
            </a:extLst>
          </p:cNvPr>
          <p:cNvSpPr/>
          <p:nvPr/>
        </p:nvSpPr>
        <p:spPr>
          <a:xfrm>
            <a:off x="1361756" y="1797745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9170CD39-7633-4364-41BE-5F0324C52C87}"/>
              </a:ext>
            </a:extLst>
          </p:cNvPr>
          <p:cNvSpPr/>
          <p:nvPr/>
        </p:nvSpPr>
        <p:spPr>
          <a:xfrm>
            <a:off x="1405187" y="1271545"/>
            <a:ext cx="800798" cy="309787"/>
          </a:xfrm>
          <a:custGeom>
            <a:avLst/>
            <a:gdLst>
              <a:gd name="connsiteX0" fmla="*/ 0 w 2578608"/>
              <a:gd name="connsiteY0" fmla="*/ 868682 h 914402"/>
              <a:gd name="connsiteX1" fmla="*/ 594360 w 2578608"/>
              <a:gd name="connsiteY1" fmla="*/ 2 h 914402"/>
              <a:gd name="connsiteX2" fmla="*/ 1051560 w 2578608"/>
              <a:gd name="connsiteY2" fmla="*/ 859538 h 914402"/>
              <a:gd name="connsiteX3" fmla="*/ 1947672 w 2578608"/>
              <a:gd name="connsiteY3" fmla="*/ 566930 h 914402"/>
              <a:gd name="connsiteX4" fmla="*/ 2578608 w 2578608"/>
              <a:gd name="connsiteY4" fmla="*/ 914402 h 91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608" h="914402">
                <a:moveTo>
                  <a:pt x="0" y="868682"/>
                </a:moveTo>
                <a:cubicBezTo>
                  <a:pt x="209550" y="435104"/>
                  <a:pt x="419100" y="1526"/>
                  <a:pt x="594360" y="2"/>
                </a:cubicBezTo>
                <a:cubicBezTo>
                  <a:pt x="769620" y="-1522"/>
                  <a:pt x="826008" y="765050"/>
                  <a:pt x="1051560" y="859538"/>
                </a:cubicBezTo>
                <a:cubicBezTo>
                  <a:pt x="1277112" y="954026"/>
                  <a:pt x="1693164" y="557786"/>
                  <a:pt x="1947672" y="566930"/>
                </a:cubicBezTo>
                <a:cubicBezTo>
                  <a:pt x="2202180" y="576074"/>
                  <a:pt x="2467356" y="854966"/>
                  <a:pt x="2578608" y="914402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9B61B15-A289-2110-F710-6375BABCE920}"/>
              </a:ext>
            </a:extLst>
          </p:cNvPr>
          <p:cNvSpPr/>
          <p:nvPr/>
        </p:nvSpPr>
        <p:spPr>
          <a:xfrm>
            <a:off x="3077911" y="1141376"/>
            <a:ext cx="820933" cy="439956"/>
          </a:xfrm>
          <a:custGeom>
            <a:avLst/>
            <a:gdLst>
              <a:gd name="connsiteX0" fmla="*/ 0 w 2423160"/>
              <a:gd name="connsiteY0" fmla="*/ 1298625 h 1298625"/>
              <a:gd name="connsiteX1" fmla="*/ 877824 w 2423160"/>
              <a:gd name="connsiteY1" fmla="*/ 1070025 h 1298625"/>
              <a:gd name="connsiteX2" fmla="*/ 1335024 w 2423160"/>
              <a:gd name="connsiteY2" fmla="*/ 177 h 1298625"/>
              <a:gd name="connsiteX3" fmla="*/ 1627632 w 2423160"/>
              <a:gd name="connsiteY3" fmla="*/ 987729 h 1298625"/>
              <a:gd name="connsiteX4" fmla="*/ 2423160 w 2423160"/>
              <a:gd name="connsiteY4" fmla="*/ 1298625 h 129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3160" h="1298625">
                <a:moveTo>
                  <a:pt x="0" y="1298625"/>
                </a:moveTo>
                <a:cubicBezTo>
                  <a:pt x="327660" y="1292529"/>
                  <a:pt x="655320" y="1286433"/>
                  <a:pt x="877824" y="1070025"/>
                </a:cubicBezTo>
                <a:cubicBezTo>
                  <a:pt x="1100328" y="853617"/>
                  <a:pt x="1210056" y="13893"/>
                  <a:pt x="1335024" y="177"/>
                </a:cubicBezTo>
                <a:cubicBezTo>
                  <a:pt x="1459992" y="-13539"/>
                  <a:pt x="1446276" y="771321"/>
                  <a:pt x="1627632" y="987729"/>
                </a:cubicBezTo>
                <a:cubicBezTo>
                  <a:pt x="1808988" y="1204137"/>
                  <a:pt x="2116074" y="1251381"/>
                  <a:pt x="2423160" y="1298625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E38FA9E3-043D-8FA2-65E8-4E41C714176F}"/>
              </a:ext>
            </a:extLst>
          </p:cNvPr>
          <p:cNvSpPr/>
          <p:nvPr/>
        </p:nvSpPr>
        <p:spPr>
          <a:xfrm rot="120000">
            <a:off x="6458529" y="1146048"/>
            <a:ext cx="796925" cy="430610"/>
          </a:xfrm>
          <a:custGeom>
            <a:avLst/>
            <a:gdLst>
              <a:gd name="connsiteX0" fmla="*/ 0 w 2441448"/>
              <a:gd name="connsiteY0" fmla="*/ 1271037 h 1271037"/>
              <a:gd name="connsiteX1" fmla="*/ 1508760 w 2441448"/>
              <a:gd name="connsiteY1" fmla="*/ 950997 h 1271037"/>
              <a:gd name="connsiteX2" fmla="*/ 2048256 w 2441448"/>
              <a:gd name="connsiteY2" fmla="*/ 21 h 1271037"/>
              <a:gd name="connsiteX3" fmla="*/ 2286000 w 2441448"/>
              <a:gd name="connsiteY3" fmla="*/ 923565 h 1271037"/>
              <a:gd name="connsiteX4" fmla="*/ 2441448 w 2441448"/>
              <a:gd name="connsiteY4" fmla="*/ 1207029 h 127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1448" h="1271037">
                <a:moveTo>
                  <a:pt x="0" y="1271037"/>
                </a:moveTo>
                <a:cubicBezTo>
                  <a:pt x="583692" y="1216935"/>
                  <a:pt x="1167384" y="1162833"/>
                  <a:pt x="1508760" y="950997"/>
                </a:cubicBezTo>
                <a:cubicBezTo>
                  <a:pt x="1850136" y="739161"/>
                  <a:pt x="1918716" y="4593"/>
                  <a:pt x="2048256" y="21"/>
                </a:cubicBezTo>
                <a:cubicBezTo>
                  <a:pt x="2177796" y="-4551"/>
                  <a:pt x="2220468" y="722397"/>
                  <a:pt x="2286000" y="923565"/>
                </a:cubicBezTo>
                <a:cubicBezTo>
                  <a:pt x="2351532" y="1124733"/>
                  <a:pt x="2414016" y="1156737"/>
                  <a:pt x="2441448" y="1207029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E5079A-386A-C1BF-424C-74E49F87123B}"/>
              </a:ext>
            </a:extLst>
          </p:cNvPr>
          <p:cNvSpPr/>
          <p:nvPr/>
        </p:nvSpPr>
        <p:spPr>
          <a:xfrm>
            <a:off x="4770770" y="1412844"/>
            <a:ext cx="824031" cy="201361"/>
          </a:xfrm>
          <a:custGeom>
            <a:avLst/>
            <a:gdLst>
              <a:gd name="connsiteX0" fmla="*/ 0 w 2432304"/>
              <a:gd name="connsiteY0" fmla="*/ 274182 h 292470"/>
              <a:gd name="connsiteX1" fmla="*/ 576072 w 2432304"/>
              <a:gd name="connsiteY1" fmla="*/ 36438 h 292470"/>
              <a:gd name="connsiteX2" fmla="*/ 1956816 w 2432304"/>
              <a:gd name="connsiteY2" fmla="*/ 27294 h 292470"/>
              <a:gd name="connsiteX3" fmla="*/ 2432304 w 2432304"/>
              <a:gd name="connsiteY3" fmla="*/ 292470 h 29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2304" h="292470">
                <a:moveTo>
                  <a:pt x="0" y="274182"/>
                </a:moveTo>
                <a:cubicBezTo>
                  <a:pt x="124968" y="175884"/>
                  <a:pt x="249936" y="77586"/>
                  <a:pt x="576072" y="36438"/>
                </a:cubicBezTo>
                <a:cubicBezTo>
                  <a:pt x="902208" y="-4710"/>
                  <a:pt x="1647444" y="-15378"/>
                  <a:pt x="1956816" y="27294"/>
                </a:cubicBezTo>
                <a:cubicBezTo>
                  <a:pt x="2266188" y="69966"/>
                  <a:pt x="2349246" y="181218"/>
                  <a:pt x="2432304" y="29247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934AC7-9709-1510-073F-78D85AE2EB31}"/>
              </a:ext>
            </a:extLst>
          </p:cNvPr>
          <p:cNvCxnSpPr>
            <a:cxnSpLocks/>
            <a:stCxn id="28" idx="5"/>
            <a:endCxn id="29" idx="1"/>
          </p:cNvCxnSpPr>
          <p:nvPr/>
        </p:nvCxnSpPr>
        <p:spPr>
          <a:xfrm>
            <a:off x="2735564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E5A1C2E-0FB8-3711-4257-3D0F9438A893}"/>
              </a:ext>
            </a:extLst>
          </p:cNvPr>
          <p:cNvSpPr/>
          <p:nvPr/>
        </p:nvSpPr>
        <p:spPr>
          <a:xfrm>
            <a:off x="2478003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AC43A0-8BD0-86C8-47C2-E29D815F9CC4}"/>
              </a:ext>
            </a:extLst>
          </p:cNvPr>
          <p:cNvSpPr/>
          <p:nvPr/>
        </p:nvSpPr>
        <p:spPr>
          <a:xfrm>
            <a:off x="3066262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815F18-9AED-A9DD-749A-2F589147F75D}"/>
              </a:ext>
            </a:extLst>
          </p:cNvPr>
          <p:cNvCxnSpPr>
            <a:cxnSpLocks/>
            <a:stCxn id="32" idx="5"/>
            <a:endCxn id="33" idx="1"/>
          </p:cNvCxnSpPr>
          <p:nvPr/>
        </p:nvCxnSpPr>
        <p:spPr>
          <a:xfrm>
            <a:off x="4419871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74753B0-A464-A899-CFA6-BCA244D8A8EB}"/>
              </a:ext>
            </a:extLst>
          </p:cNvPr>
          <p:cNvSpPr/>
          <p:nvPr/>
        </p:nvSpPr>
        <p:spPr>
          <a:xfrm>
            <a:off x="4162310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1C5A45-2192-EBA6-6E4D-FBE51AF92756}"/>
              </a:ext>
            </a:extLst>
          </p:cNvPr>
          <p:cNvSpPr/>
          <p:nvPr/>
        </p:nvSpPr>
        <p:spPr>
          <a:xfrm>
            <a:off x="4750569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2CA20F-B429-D82C-24F1-B9677A753FE7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6104178" y="1838893"/>
            <a:ext cx="330698" cy="341951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12D10F4-D01E-7AE3-092C-D2267D5F6038}"/>
              </a:ext>
            </a:extLst>
          </p:cNvPr>
          <p:cNvSpPr/>
          <p:nvPr/>
        </p:nvSpPr>
        <p:spPr>
          <a:xfrm>
            <a:off x="5846617" y="1581332"/>
            <a:ext cx="301752" cy="3017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4E6348-E2D8-721E-3813-B4057BE2E0BF}"/>
              </a:ext>
            </a:extLst>
          </p:cNvPr>
          <p:cNvSpPr/>
          <p:nvPr/>
        </p:nvSpPr>
        <p:spPr>
          <a:xfrm>
            <a:off x="6434876" y="1789938"/>
            <a:ext cx="844232" cy="781812"/>
          </a:xfrm>
          <a:prstGeom prst="rect">
            <a:avLst/>
          </a:pr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268D49-B0C7-200F-2794-D4FE7AB80449}"/>
              </a:ext>
            </a:extLst>
          </p:cNvPr>
          <p:cNvSpPr txBox="1"/>
          <p:nvPr/>
        </p:nvSpPr>
        <p:spPr>
          <a:xfrm flipH="1">
            <a:off x="1508411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5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-.53</a:t>
            </a:r>
          </a:p>
          <a:p>
            <a:r>
              <a:rPr lang="en-US" sz="1600" dirty="0">
                <a:solidFill>
                  <a:srgbClr val="FF000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-.42</a:t>
            </a:r>
          </a:p>
          <a:p>
            <a:r>
              <a:rPr lang="en-US" sz="1600" dirty="0">
                <a:solidFill>
                  <a:srgbClr val="00B050">
                    <a:alpha val="65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601B38-DDBF-0011-1723-EA8075D31E17}"/>
              </a:ext>
            </a:extLst>
          </p:cNvPr>
          <p:cNvSpPr txBox="1"/>
          <p:nvPr/>
        </p:nvSpPr>
        <p:spPr>
          <a:xfrm flipH="1">
            <a:off x="3212916" y="2626693"/>
            <a:ext cx="55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3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-.07</a:t>
            </a:r>
          </a:p>
          <a:p>
            <a:r>
              <a:rPr lang="en-US" sz="1600" dirty="0">
                <a:solidFill>
                  <a:srgbClr val="FF0000">
                    <a:alpha val="2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</a:t>
            </a:r>
          </a:p>
          <a:p>
            <a:r>
              <a:rPr lang="en-US" sz="1600" dirty="0">
                <a:solidFill>
                  <a:srgbClr val="FF0000">
                    <a:alpha val="4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-.17</a:t>
            </a:r>
          </a:p>
          <a:p>
            <a:r>
              <a:rPr lang="en-US" sz="1600" dirty="0">
                <a:solidFill>
                  <a:srgbClr val="00B050">
                    <a:alpha val="42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16B89E-34A4-7035-43D6-D925B0ECF1DE}"/>
              </a:ext>
            </a:extLst>
          </p:cNvPr>
          <p:cNvSpPr txBox="1"/>
          <p:nvPr/>
        </p:nvSpPr>
        <p:spPr>
          <a:xfrm flipH="1">
            <a:off x="4897224" y="2626693"/>
            <a:ext cx="55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>
                    <a:alpha val="8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-.80</a:t>
            </a:r>
          </a:p>
          <a:p>
            <a:r>
              <a:rPr lang="en-US" sz="1600" dirty="0">
                <a:solidFill>
                  <a:srgbClr val="FF0000">
                    <a:alpha val="59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-.36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13E5B8-CB19-5FA7-75A7-51EDB4ED114D}"/>
              </a:ext>
            </a:extLst>
          </p:cNvPr>
          <p:cNvSpPr txBox="1"/>
          <p:nvPr/>
        </p:nvSpPr>
        <p:spPr>
          <a:xfrm flipH="1">
            <a:off x="6581532" y="2626693"/>
            <a:ext cx="55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>
                    <a:alpha val="76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+.76</a:t>
            </a:r>
          </a:p>
          <a:p>
            <a:r>
              <a:rPr lang="en-US" sz="1600" dirty="0">
                <a:solidFill>
                  <a:srgbClr val="00B050">
                    <a:alpha val="9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+.91</a:t>
            </a:r>
          </a:p>
          <a:p>
            <a:r>
              <a:rPr lang="en-US" sz="1600" dirty="0">
                <a:solidFill>
                  <a:srgbClr val="00B050">
                    <a:alpha val="84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+.84</a:t>
            </a:r>
          </a:p>
          <a:p>
            <a:r>
              <a:rPr lang="en-US" sz="1600" dirty="0">
                <a:solidFill>
                  <a:srgbClr val="00B050">
                    <a:alpha val="78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+.78</a:t>
            </a:r>
          </a:p>
          <a:p>
            <a:r>
              <a:rPr lang="en-US" sz="1600" dirty="0">
                <a:solidFill>
                  <a:srgbClr val="00B050">
                    <a:alpha val="93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+.93</a:t>
            </a:r>
          </a:p>
          <a:p>
            <a:r>
              <a:rPr lang="en-US" sz="1600" dirty="0">
                <a:solidFill>
                  <a:srgbClr val="00B050">
                    <a:alpha val="87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+.87</a:t>
            </a:r>
          </a:p>
        </p:txBody>
      </p:sp>
    </p:spTree>
    <p:extLst>
      <p:ext uri="{BB962C8B-B14F-4D97-AF65-F5344CB8AC3E}">
        <p14:creationId xmlns:p14="http://schemas.microsoft.com/office/powerpoint/2010/main" val="2025147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99C8F-9E01-837A-AE8F-F8357659E8CF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150CBC-B8F2-35C2-2CC4-022E25877689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8F6042-EB42-1741-F162-71C6FE812391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8DC47E-401E-07F4-5177-304CFAF798B4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EE4C78D9-46A7-06BF-7030-D15880B3B1EF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F5C6CF-4711-81EC-1A3A-5D58739B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39E76-86F2-5062-B9A8-198E033ED8D2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B3F741-3321-F015-691D-E1B612CAB809}"/>
              </a:ext>
            </a:extLst>
          </p:cNvPr>
          <p:cNvCxnSpPr>
            <a:cxnSpLocks/>
          </p:cNvCxnSpPr>
          <p:nvPr/>
        </p:nvCxnSpPr>
        <p:spPr>
          <a:xfrm flipV="1">
            <a:off x="4334123" y="1488981"/>
            <a:ext cx="813232" cy="12728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/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63565A4-8A3D-CB3E-3B8D-127CF8CA0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849" y="3476212"/>
                <a:ext cx="45493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7D33DB-70D0-FD49-B10C-27B84B7587B7}"/>
              </a:ext>
            </a:extLst>
          </p:cNvPr>
          <p:cNvCxnSpPr>
            <a:cxnSpLocks/>
          </p:cNvCxnSpPr>
          <p:nvPr/>
        </p:nvCxnSpPr>
        <p:spPr>
          <a:xfrm>
            <a:off x="4719275" y="3408083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/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12CEB4-0A18-4CA3-4873-9BD95F0C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175" y="3489182"/>
                <a:ext cx="650499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1B8C43-5D3C-F9E7-1F62-3C166CDFCBF7}"/>
              </a:ext>
            </a:extLst>
          </p:cNvPr>
          <p:cNvCxnSpPr>
            <a:cxnSpLocks/>
          </p:cNvCxnSpPr>
          <p:nvPr/>
        </p:nvCxnSpPr>
        <p:spPr>
          <a:xfrm>
            <a:off x="4014601" y="3427538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/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b="0" i="1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6A824A4-1ED8-FD70-0355-1FD3FBF6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13" y="1871833"/>
                <a:ext cx="809581" cy="338554"/>
              </a:xfrm>
              <a:prstGeom prst="rect">
                <a:avLst/>
              </a:prstGeom>
              <a:blipFill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F3A00E-3BD2-FA40-83F4-9136BBF791F3}"/>
              </a:ext>
            </a:extLst>
          </p:cNvPr>
          <p:cNvCxnSpPr>
            <a:cxnSpLocks/>
          </p:cNvCxnSpPr>
          <p:nvPr/>
        </p:nvCxnSpPr>
        <p:spPr>
          <a:xfrm flipH="1">
            <a:off x="4014601" y="2021655"/>
            <a:ext cx="710967" cy="680011"/>
          </a:xfrm>
          <a:prstGeom prst="line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/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←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∇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𝑤</m:t>
                      </m:r>
                      <m:r>
                        <a:rPr lang="en-US" sz="1600" i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F4C0B6A-3D96-7F53-A36A-81F60B58A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57" y="738494"/>
                <a:ext cx="2112951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448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Filing Box Archive with solid fill">
            <a:extLst>
              <a:ext uri="{FF2B5EF4-FFF2-40B4-BE49-F238E27FC236}">
                <a16:creationId xmlns:a16="http://schemas.microsoft.com/office/drawing/2014/main" id="{0A9AFD58-003E-7430-AA0A-2F16D6D1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1539" y="1331658"/>
            <a:ext cx="2166730" cy="2166730"/>
          </a:xfrm>
          <a:prstGeom prst="rect">
            <a:avLst/>
          </a:pr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/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</m:oMath>
                  </m:oMathPara>
                </a14:m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2A8087C-C823-4FC4-8417-C739F76878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757293"/>
                <a:ext cx="70236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ket 5">
            <a:extLst>
              <a:ext uri="{FF2B5EF4-FFF2-40B4-BE49-F238E27FC236}">
                <a16:creationId xmlns:a16="http://schemas.microsoft.com/office/drawing/2014/main" id="{03FD4686-70A8-FE34-943B-A4E072803BE6}"/>
              </a:ext>
            </a:extLst>
          </p:cNvPr>
          <p:cNvSpPr/>
          <p:nvPr/>
        </p:nvSpPr>
        <p:spPr>
          <a:xfrm>
            <a:off x="487548" y="1530438"/>
            <a:ext cx="117679" cy="2305879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ket 6">
            <a:extLst>
              <a:ext uri="{FF2B5EF4-FFF2-40B4-BE49-F238E27FC236}">
                <a16:creationId xmlns:a16="http://schemas.microsoft.com/office/drawing/2014/main" id="{3BCE34F3-5E6C-6A52-4F87-933E742284D1}"/>
              </a:ext>
            </a:extLst>
          </p:cNvPr>
          <p:cNvSpPr/>
          <p:nvPr/>
        </p:nvSpPr>
        <p:spPr>
          <a:xfrm>
            <a:off x="1072234" y="1530439"/>
            <a:ext cx="117679" cy="2305879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/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356F1D-3958-1231-39A6-94385778F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8" y="1465179"/>
                <a:ext cx="702365" cy="707886"/>
              </a:xfrm>
              <a:prstGeom prst="rect">
                <a:avLst/>
              </a:prstGeom>
              <a:blipFill>
                <a:blip r:embed="rId5"/>
                <a:stretch>
                  <a:fillRect l="-3571" b="-71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/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FFA7CC-F0D2-888E-4511-8419E97AB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1975491"/>
                <a:ext cx="702365" cy="707886"/>
              </a:xfrm>
              <a:prstGeom prst="rect">
                <a:avLst/>
              </a:prstGeom>
              <a:blipFill>
                <a:blip r:embed="rId6"/>
                <a:stretch>
                  <a:fillRect l="-3571" r="-1786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/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⋮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DF4BE3-3FFA-617F-A234-2FFAA981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0" y="2518828"/>
                <a:ext cx="702365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/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8815AC-D5E3-C36B-374C-769B25AA5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47" y="3079290"/>
                <a:ext cx="702365" cy="707886"/>
              </a:xfrm>
              <a:prstGeom prst="rect">
                <a:avLst/>
              </a:prstGeom>
              <a:blipFill>
                <a:blip r:embed="rId8"/>
                <a:stretch>
                  <a:fillRect l="-3571" r="-3571" b="-701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033DBE4E-258E-364A-54A4-C27379E86A6D}"/>
              </a:ext>
            </a:extLst>
          </p:cNvPr>
          <p:cNvSpPr/>
          <p:nvPr/>
        </p:nvSpPr>
        <p:spPr>
          <a:xfrm>
            <a:off x="1670172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9D3FE0D-2630-8A2F-DD07-9ECCB2FC0A0A}"/>
              </a:ext>
            </a:extLst>
          </p:cNvPr>
          <p:cNvSpPr/>
          <p:nvPr/>
        </p:nvSpPr>
        <p:spPr>
          <a:xfrm>
            <a:off x="5613488" y="2329434"/>
            <a:ext cx="1086148" cy="48463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/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DD1506-9619-21DD-6086-6EC062B5E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895" y="2173065"/>
                <a:ext cx="1133060" cy="707886"/>
              </a:xfrm>
              <a:prstGeom prst="rect">
                <a:avLst/>
              </a:prstGeom>
              <a:blipFill>
                <a:blip r:embed="rId9"/>
                <a:stretch>
                  <a:fillRect l="-13333" r="-18889" b="-224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/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87DE06-FF63-2B3E-2503-57722713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27" y="699763"/>
                <a:ext cx="1133060" cy="707886"/>
              </a:xfrm>
              <a:prstGeom prst="rect">
                <a:avLst/>
              </a:prstGeom>
              <a:blipFill>
                <a:blip r:embed="rId10"/>
                <a:stretch>
                  <a:fillRect b="-2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481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/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D124C9-2A25-8081-1179-21F0303A6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07" y="1121793"/>
                <a:ext cx="995745" cy="1384995"/>
              </a:xfrm>
              <a:prstGeom prst="rect">
                <a:avLst/>
              </a:prstGeom>
              <a:blipFill>
                <a:blip r:embed="rId2"/>
                <a:stretch>
                  <a:fillRect b="-9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ket 4">
            <a:extLst>
              <a:ext uri="{FF2B5EF4-FFF2-40B4-BE49-F238E27FC236}">
                <a16:creationId xmlns:a16="http://schemas.microsoft.com/office/drawing/2014/main" id="{4D037BC9-BD08-E866-E16E-3AB2DD8886C7}"/>
              </a:ext>
            </a:extLst>
          </p:cNvPr>
          <p:cNvSpPr/>
          <p:nvPr/>
        </p:nvSpPr>
        <p:spPr>
          <a:xfrm>
            <a:off x="1315721" y="1131818"/>
            <a:ext cx="61151" cy="1315744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F36CA25E-79FA-88F3-B98E-2C9B61C240CC}"/>
              </a:ext>
            </a:extLst>
          </p:cNvPr>
          <p:cNvSpPr/>
          <p:nvPr/>
        </p:nvSpPr>
        <p:spPr>
          <a:xfrm>
            <a:off x="1784050" y="1131819"/>
            <a:ext cx="61151" cy="1315744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57CD1A-A768-9DDB-F128-216CA818AEA2}"/>
              </a:ext>
            </a:extLst>
          </p:cNvPr>
          <p:cNvCxnSpPr>
            <a:cxnSpLocks/>
          </p:cNvCxnSpPr>
          <p:nvPr/>
        </p:nvCxnSpPr>
        <p:spPr>
          <a:xfrm>
            <a:off x="2354171" y="2569707"/>
            <a:ext cx="4957734" cy="0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CF873D8-E141-6A96-72F1-041BBE468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155" y="2641617"/>
                <a:ext cx="657392" cy="308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effectLst/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sz="15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4478A07-210B-4400-3E42-891456B21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748" y="2636609"/>
                <a:ext cx="660143" cy="308608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08E0D4-6874-5D1C-DEB6-9300C1AEA18A}"/>
              </a:ext>
            </a:extLst>
          </p:cNvPr>
          <p:cNvCxnSpPr>
            <a:cxnSpLocks/>
          </p:cNvCxnSpPr>
          <p:nvPr/>
        </p:nvCxnSpPr>
        <p:spPr>
          <a:xfrm flipV="1">
            <a:off x="5833819" y="2501436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E434CC-ED5F-43A5-8129-0E218ECE3236}"/>
              </a:ext>
            </a:extLst>
          </p:cNvPr>
          <p:cNvCxnSpPr>
            <a:cxnSpLocks/>
          </p:cNvCxnSpPr>
          <p:nvPr/>
        </p:nvCxnSpPr>
        <p:spPr>
          <a:xfrm flipV="1">
            <a:off x="4075921" y="2502807"/>
            <a:ext cx="0" cy="113752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F45834-67DC-2128-C987-1C2D4517AABD}"/>
              </a:ext>
            </a:extLst>
          </p:cNvPr>
          <p:cNvSpPr txBox="1"/>
          <p:nvPr/>
        </p:nvSpPr>
        <p:spPr>
          <a:xfrm>
            <a:off x="1918661" y="1121793"/>
            <a:ext cx="435501" cy="13849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-.5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+3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+1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</a:t>
            </a:r>
          </a:p>
          <a:p>
            <a:pPr algn="r"/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-1</a:t>
            </a:r>
          </a:p>
          <a:p>
            <a:pPr algn="r"/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+2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7A7A735-CF3B-FC40-EDA9-01946FA08C28}"/>
              </a:ext>
            </a:extLst>
          </p:cNvPr>
          <p:cNvSpPr/>
          <p:nvPr/>
        </p:nvSpPr>
        <p:spPr>
          <a:xfrm>
            <a:off x="4434106" y="2289715"/>
            <a:ext cx="140217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E0CD6B2-7545-AB61-459E-CEDE7D6CE432}"/>
              </a:ext>
            </a:extLst>
          </p:cNvPr>
          <p:cNvSpPr/>
          <p:nvPr/>
        </p:nvSpPr>
        <p:spPr>
          <a:xfrm flipH="1">
            <a:off x="4434106" y="2088889"/>
            <a:ext cx="6858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B050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B2F8A1B-89F7-183C-EFD1-29FB00EFFF99}"/>
              </a:ext>
            </a:extLst>
          </p:cNvPr>
          <p:cNvSpPr/>
          <p:nvPr/>
        </p:nvSpPr>
        <p:spPr>
          <a:xfrm flipH="1">
            <a:off x="5104621" y="1854727"/>
            <a:ext cx="13716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FFD6A6A-87FD-1E4D-72A5-A3D962A98703}"/>
              </a:ext>
            </a:extLst>
          </p:cNvPr>
          <p:cNvSpPr/>
          <p:nvPr/>
        </p:nvSpPr>
        <p:spPr>
          <a:xfrm>
            <a:off x="5790421" y="1640092"/>
            <a:ext cx="6858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04C12A6-2459-5886-F643-0A21A899541C}"/>
              </a:ext>
            </a:extLst>
          </p:cNvPr>
          <p:cNvSpPr/>
          <p:nvPr/>
        </p:nvSpPr>
        <p:spPr>
          <a:xfrm>
            <a:off x="3733021" y="1410058"/>
            <a:ext cx="2057400" cy="113699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A09D68D-BA41-DC26-21D6-BCC1570F7A9F}"/>
              </a:ext>
            </a:extLst>
          </p:cNvPr>
          <p:cNvSpPr/>
          <p:nvPr/>
        </p:nvSpPr>
        <p:spPr>
          <a:xfrm flipH="1">
            <a:off x="3733021" y="1171900"/>
            <a:ext cx="342900" cy="113699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01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/>
      <p:bldP spid="9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81A5-3475-D79B-377F-29EDA7C8B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eft Bracket 12">
            <a:extLst>
              <a:ext uri="{FF2B5EF4-FFF2-40B4-BE49-F238E27FC236}">
                <a16:creationId xmlns:a16="http://schemas.microsoft.com/office/drawing/2014/main" id="{C2611B87-4619-30FF-0672-3767BDFF96A4}"/>
              </a:ext>
            </a:extLst>
          </p:cNvPr>
          <p:cNvSpPr/>
          <p:nvPr/>
        </p:nvSpPr>
        <p:spPr>
          <a:xfrm>
            <a:off x="628651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2FA59ABE-CC07-36E1-9688-DD75151F463B}"/>
              </a:ext>
            </a:extLst>
          </p:cNvPr>
          <p:cNvSpPr/>
          <p:nvPr/>
        </p:nvSpPr>
        <p:spPr>
          <a:xfrm>
            <a:off x="1724663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3B3D4F4A-F4D3-D5DB-5BE8-B43CC363E395}"/>
              </a:ext>
            </a:extLst>
          </p:cNvPr>
          <p:cNvSpPr/>
          <p:nvPr/>
        </p:nvSpPr>
        <p:spPr>
          <a:xfrm>
            <a:off x="3071266" y="2227384"/>
            <a:ext cx="68381" cy="239036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D1912047-5CEB-A804-C80A-3DA248FF58D5}"/>
              </a:ext>
            </a:extLst>
          </p:cNvPr>
          <p:cNvSpPr/>
          <p:nvPr/>
        </p:nvSpPr>
        <p:spPr>
          <a:xfrm>
            <a:off x="3270935" y="2227384"/>
            <a:ext cx="68381" cy="2390361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/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05A4A4-D4D5-82F3-AA27-884D2F41E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17" y="2301076"/>
                <a:ext cx="818027" cy="438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5374ED3-80A6-FFFE-19F4-8CD826F36B32}"/>
              </a:ext>
            </a:extLst>
          </p:cNvPr>
          <p:cNvSpPr/>
          <p:nvPr/>
        </p:nvSpPr>
        <p:spPr>
          <a:xfrm>
            <a:off x="683454" y="2320786"/>
            <a:ext cx="1050352" cy="161925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D420A5-3BAF-AAE3-8F64-4882900DC197}"/>
              </a:ext>
            </a:extLst>
          </p:cNvPr>
          <p:cNvSpPr/>
          <p:nvPr/>
        </p:nvSpPr>
        <p:spPr>
          <a:xfrm>
            <a:off x="690243" y="3010074"/>
            <a:ext cx="1050352" cy="161925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E42E7F-23AC-4227-EC8B-7499F5F16D2F}"/>
              </a:ext>
            </a:extLst>
          </p:cNvPr>
          <p:cNvSpPr/>
          <p:nvPr/>
        </p:nvSpPr>
        <p:spPr>
          <a:xfrm>
            <a:off x="690243" y="3618400"/>
            <a:ext cx="1050352" cy="161925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7648BF-708F-A7FB-92C0-76F86F1CAFF8}"/>
              </a:ext>
            </a:extLst>
          </p:cNvPr>
          <p:cNvSpPr/>
          <p:nvPr/>
        </p:nvSpPr>
        <p:spPr>
          <a:xfrm>
            <a:off x="687138" y="3915708"/>
            <a:ext cx="1050352" cy="161925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9CB93F-91F6-58F6-40C7-CFBA55F5627D}"/>
              </a:ext>
            </a:extLst>
          </p:cNvPr>
          <p:cNvSpPr/>
          <p:nvPr/>
        </p:nvSpPr>
        <p:spPr>
          <a:xfrm>
            <a:off x="3101953" y="2320786"/>
            <a:ext cx="199196" cy="152608"/>
          </a:xfrm>
          <a:prstGeom prst="rect">
            <a:avLst/>
          </a:prstGeom>
          <a:solidFill>
            <a:srgbClr val="76D6FF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0EE8B16-53CA-2ECA-4A4B-ED9A0B7EAC98}"/>
              </a:ext>
            </a:extLst>
          </p:cNvPr>
          <p:cNvSpPr/>
          <p:nvPr/>
        </p:nvSpPr>
        <p:spPr>
          <a:xfrm>
            <a:off x="3108742" y="3010074"/>
            <a:ext cx="199196" cy="152608"/>
          </a:xfrm>
          <a:prstGeom prst="rect">
            <a:avLst/>
          </a:prstGeom>
          <a:solidFill>
            <a:srgbClr val="FFD579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9762BA-B3D7-143F-9B3D-D1A9C8FD807F}"/>
              </a:ext>
            </a:extLst>
          </p:cNvPr>
          <p:cNvSpPr/>
          <p:nvPr/>
        </p:nvSpPr>
        <p:spPr>
          <a:xfrm>
            <a:off x="3108742" y="3618400"/>
            <a:ext cx="199196" cy="152608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D475D-79C2-102C-1FC9-8E4C68BA0400}"/>
              </a:ext>
            </a:extLst>
          </p:cNvPr>
          <p:cNvSpPr/>
          <p:nvPr/>
        </p:nvSpPr>
        <p:spPr>
          <a:xfrm>
            <a:off x="3105637" y="3915708"/>
            <a:ext cx="199196" cy="152608"/>
          </a:xfrm>
          <a:prstGeom prst="rect">
            <a:avLst/>
          </a:prstGeom>
          <a:solidFill>
            <a:srgbClr val="008F00">
              <a:alpha val="49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Left Bracket 46">
            <a:extLst>
              <a:ext uri="{FF2B5EF4-FFF2-40B4-BE49-F238E27FC236}">
                <a16:creationId xmlns:a16="http://schemas.microsoft.com/office/drawing/2014/main" id="{FEF74586-7780-2B1F-136E-A06BD526CA5B}"/>
              </a:ext>
            </a:extLst>
          </p:cNvPr>
          <p:cNvSpPr/>
          <p:nvPr/>
        </p:nvSpPr>
        <p:spPr>
          <a:xfrm>
            <a:off x="5007072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Right Bracket 47">
            <a:extLst>
              <a:ext uri="{FF2B5EF4-FFF2-40B4-BE49-F238E27FC236}">
                <a16:creationId xmlns:a16="http://schemas.microsoft.com/office/drawing/2014/main" id="{D3446F0E-CCE8-003A-7C6C-77260602BFDB}"/>
              </a:ext>
            </a:extLst>
          </p:cNvPr>
          <p:cNvSpPr/>
          <p:nvPr/>
        </p:nvSpPr>
        <p:spPr>
          <a:xfrm>
            <a:off x="6117991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Left Bracket 48">
            <a:extLst>
              <a:ext uri="{FF2B5EF4-FFF2-40B4-BE49-F238E27FC236}">
                <a16:creationId xmlns:a16="http://schemas.microsoft.com/office/drawing/2014/main" id="{01C6E181-1D95-F112-C2F6-12CFAC8E5535}"/>
              </a:ext>
            </a:extLst>
          </p:cNvPr>
          <p:cNvSpPr/>
          <p:nvPr/>
        </p:nvSpPr>
        <p:spPr>
          <a:xfrm>
            <a:off x="7449687" y="2227383"/>
            <a:ext cx="37348" cy="1184890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Right Bracket 49">
            <a:extLst>
              <a:ext uri="{FF2B5EF4-FFF2-40B4-BE49-F238E27FC236}">
                <a16:creationId xmlns:a16="http://schemas.microsoft.com/office/drawing/2014/main" id="{D09EEEA8-C473-203D-BB2F-EBCB1ADF23C7}"/>
              </a:ext>
            </a:extLst>
          </p:cNvPr>
          <p:cNvSpPr/>
          <p:nvPr/>
        </p:nvSpPr>
        <p:spPr>
          <a:xfrm>
            <a:off x="7649356" y="2227383"/>
            <a:ext cx="37348" cy="118489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7EBAC19F-0702-3BFD-7921-504018458DA2}"/>
              </a:ext>
            </a:extLst>
          </p:cNvPr>
          <p:cNvSpPr/>
          <p:nvPr/>
        </p:nvSpPr>
        <p:spPr>
          <a:xfrm>
            <a:off x="6344530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/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</m:oMath>
                  </m:oMathPara>
                </a14:m>
                <a:endParaRPr lang="en-US" sz="225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2A220BF-B2D9-CCFB-EE6D-081A5C1E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63" y="2308006"/>
                <a:ext cx="818027" cy="43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B8D3A94C-69A9-8538-A72A-937410EE925A}"/>
              </a:ext>
            </a:extLst>
          </p:cNvPr>
          <p:cNvSpPr/>
          <p:nvPr/>
        </p:nvSpPr>
        <p:spPr>
          <a:xfrm>
            <a:off x="5055460" y="2303914"/>
            <a:ext cx="1050352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55D39C-26C0-6EC0-65EC-849C15DEC5BB}"/>
              </a:ext>
            </a:extLst>
          </p:cNvPr>
          <p:cNvSpPr/>
          <p:nvPr/>
        </p:nvSpPr>
        <p:spPr>
          <a:xfrm>
            <a:off x="5055459" y="2508826"/>
            <a:ext cx="1050352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3B9B31-98B2-7A49-F701-96985C3225B3}"/>
              </a:ext>
            </a:extLst>
          </p:cNvPr>
          <p:cNvSpPr/>
          <p:nvPr/>
        </p:nvSpPr>
        <p:spPr>
          <a:xfrm>
            <a:off x="5054909" y="2723505"/>
            <a:ext cx="1057319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8F5441-1C54-7A63-0C71-873E89451366}"/>
              </a:ext>
            </a:extLst>
          </p:cNvPr>
          <p:cNvSpPr/>
          <p:nvPr/>
        </p:nvSpPr>
        <p:spPr>
          <a:xfrm>
            <a:off x="5055706" y="2953371"/>
            <a:ext cx="1055726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B3ADBD-2917-213F-6320-B8643DC04E4E}"/>
              </a:ext>
            </a:extLst>
          </p:cNvPr>
          <p:cNvSpPr/>
          <p:nvPr/>
        </p:nvSpPr>
        <p:spPr>
          <a:xfrm>
            <a:off x="690243" y="4400681"/>
            <a:ext cx="1050352" cy="161925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79FF7EA-00CC-352D-76DB-491C9E194FC3}"/>
              </a:ext>
            </a:extLst>
          </p:cNvPr>
          <p:cNvSpPr/>
          <p:nvPr/>
        </p:nvSpPr>
        <p:spPr>
          <a:xfrm>
            <a:off x="3101953" y="4409998"/>
            <a:ext cx="199196" cy="152609"/>
          </a:xfrm>
          <a:prstGeom prst="rect">
            <a:avLst/>
          </a:prstGeom>
          <a:solidFill>
            <a:schemeClr val="accent4">
              <a:lumMod val="50000"/>
              <a:alpha val="49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790E09C-3909-00A3-0348-5343C3C774D0}"/>
              </a:ext>
            </a:extLst>
          </p:cNvPr>
          <p:cNvSpPr/>
          <p:nvPr/>
        </p:nvSpPr>
        <p:spPr>
          <a:xfrm>
            <a:off x="5054909" y="3167472"/>
            <a:ext cx="1055726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232F8DA-AB13-00C9-810A-226C37B1BBE0}"/>
              </a:ext>
            </a:extLst>
          </p:cNvPr>
          <p:cNvSpPr/>
          <p:nvPr/>
        </p:nvSpPr>
        <p:spPr>
          <a:xfrm>
            <a:off x="7483878" y="2303914"/>
            <a:ext cx="165479" cy="161925"/>
          </a:xfrm>
          <a:prstGeom prst="rect">
            <a:avLst/>
          </a:prstGeom>
          <a:solidFill>
            <a:srgbClr val="76D6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559324-90C8-E559-1A6A-A70C91CEAB44}"/>
              </a:ext>
            </a:extLst>
          </p:cNvPr>
          <p:cNvSpPr/>
          <p:nvPr/>
        </p:nvSpPr>
        <p:spPr>
          <a:xfrm>
            <a:off x="7483877" y="2508826"/>
            <a:ext cx="165479" cy="161925"/>
          </a:xfrm>
          <a:prstGeom prst="rect">
            <a:avLst/>
          </a:prstGeom>
          <a:solidFill>
            <a:srgbClr val="FFD579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497BB61-6DEE-5FA2-3390-54D1A96CF6C6}"/>
              </a:ext>
            </a:extLst>
          </p:cNvPr>
          <p:cNvSpPr/>
          <p:nvPr/>
        </p:nvSpPr>
        <p:spPr>
          <a:xfrm>
            <a:off x="7483327" y="2723505"/>
            <a:ext cx="166577" cy="176086"/>
          </a:xfrm>
          <a:prstGeom prst="rect">
            <a:avLst/>
          </a:prstGeom>
          <a:solidFill>
            <a:srgbClr val="FF93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0D0784E-F465-2339-2B97-F5DC35882AE8}"/>
              </a:ext>
            </a:extLst>
          </p:cNvPr>
          <p:cNvSpPr/>
          <p:nvPr/>
        </p:nvSpPr>
        <p:spPr>
          <a:xfrm>
            <a:off x="7484123" y="2953371"/>
            <a:ext cx="166451" cy="161925"/>
          </a:xfrm>
          <a:prstGeom prst="rect">
            <a:avLst/>
          </a:prstGeom>
          <a:solidFill>
            <a:srgbClr val="008F00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1E6B716-FF34-AE28-4EBB-9FA2B4D7EA27}"/>
              </a:ext>
            </a:extLst>
          </p:cNvPr>
          <p:cNvSpPr/>
          <p:nvPr/>
        </p:nvSpPr>
        <p:spPr>
          <a:xfrm>
            <a:off x="7483327" y="3167472"/>
            <a:ext cx="166451" cy="1619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ight Bracket 71">
            <a:extLst>
              <a:ext uri="{FF2B5EF4-FFF2-40B4-BE49-F238E27FC236}">
                <a16:creationId xmlns:a16="http://schemas.microsoft.com/office/drawing/2014/main" id="{344F838F-FE94-8837-940A-EA2595868392}"/>
              </a:ext>
            </a:extLst>
          </p:cNvPr>
          <p:cNvSpPr/>
          <p:nvPr/>
        </p:nvSpPr>
        <p:spPr>
          <a:xfrm>
            <a:off x="6481419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3B5E1C65-4498-A32A-4BBA-3521D127C102}"/>
              </a:ext>
            </a:extLst>
          </p:cNvPr>
          <p:cNvSpPr/>
          <p:nvPr/>
        </p:nvSpPr>
        <p:spPr>
          <a:xfrm>
            <a:off x="1978328" y="2227383"/>
            <a:ext cx="46580" cy="1123831"/>
          </a:xfrm>
          <a:prstGeom prst="lef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ight Bracket 73">
            <a:extLst>
              <a:ext uri="{FF2B5EF4-FFF2-40B4-BE49-F238E27FC236}">
                <a16:creationId xmlns:a16="http://schemas.microsoft.com/office/drawing/2014/main" id="{28C51BE1-6783-322E-5A0D-BF09F30247A3}"/>
              </a:ext>
            </a:extLst>
          </p:cNvPr>
          <p:cNvSpPr/>
          <p:nvPr/>
        </p:nvSpPr>
        <p:spPr>
          <a:xfrm>
            <a:off x="2115218" y="2227384"/>
            <a:ext cx="62781" cy="1123830"/>
          </a:xfrm>
          <a:prstGeom prst="rightBracket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EBED948C-5E98-127C-7363-DC7130FDD8A8}"/>
              </a:ext>
            </a:extLst>
          </p:cNvPr>
          <p:cNvSpPr/>
          <p:nvPr/>
        </p:nvSpPr>
        <p:spPr>
          <a:xfrm>
            <a:off x="3765888" y="2629811"/>
            <a:ext cx="814611" cy="363474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/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𝑨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059535-2724-FF7D-1313-652CA7DCE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0" y="1786685"/>
                <a:ext cx="1531963" cy="440698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/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C751E-2CC7-194F-588A-6F2C5F4E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70" y="1786685"/>
                <a:ext cx="498630" cy="438582"/>
              </a:xfrm>
              <a:prstGeom prst="rect">
                <a:avLst/>
              </a:prstGeom>
              <a:blipFill>
                <a:blip r:embed="rId5"/>
                <a:stretch>
                  <a:fillRect l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/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441221-32C8-666E-2FBE-641DDD2D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091" y="1788800"/>
                <a:ext cx="437355" cy="438582"/>
              </a:xfrm>
              <a:prstGeom prst="rect">
                <a:avLst/>
              </a:prstGeom>
              <a:blipFill>
                <a:blip r:embed="rId6"/>
                <a:stretch>
                  <a:fillRect l="-11111" r="-11111"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/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𝐀</m:t>
                      </m:r>
                    </m:oMath>
                  </m:oMathPara>
                </a14:m>
                <a:endParaRPr 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84FCD1-C874-E58C-536D-40B847E05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857" y="1787743"/>
                <a:ext cx="1531963" cy="438582"/>
              </a:xfrm>
              <a:prstGeom prst="rect">
                <a:avLst/>
              </a:prstGeom>
              <a:blipFill>
                <a:blip r:embed="rId7"/>
                <a:stretch>
                  <a:fillRect b="-1944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/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𝚷</m:t>
                      </m:r>
                      <m:r>
                        <a:rPr lang="en-US" sz="2250" b="1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𝐛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DEF00B-5D09-CF9A-6439-240A4471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670" y="1791068"/>
                <a:ext cx="498630" cy="438582"/>
              </a:xfrm>
              <a:prstGeom prst="rect">
                <a:avLst/>
              </a:prstGeom>
              <a:blipFill>
                <a:blip r:embed="rId8"/>
                <a:stretch>
                  <a:fillRect l="-2500" r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/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25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𝜷</m:t>
                      </m:r>
                    </m:oMath>
                  </m:oMathPara>
                </a14:m>
                <a:endParaRPr lang="en-US" sz="15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00CA7E-C2BF-7C45-FE8A-D9BD0F026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45" y="1786685"/>
                <a:ext cx="498630" cy="438582"/>
              </a:xfrm>
              <a:prstGeom prst="rect">
                <a:avLst/>
              </a:prstGeom>
              <a:blipFill>
                <a:blip r:embed="rId9"/>
                <a:stretch>
                  <a:fillRect l="-4878" r="-2439" b="-1666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801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335A-13DA-1429-2409-59A7C0E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B775490A-E0B5-3820-3ABB-11EDB241F1EA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BDBB81EE-8E4A-4206-3698-FFB211BCE93F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BCDA322-F5B1-6984-B6D4-0569362EA8F3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73E0831-3125-2290-9B3B-79FEC9810784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205303F-082F-3F27-0E5F-722143D104DC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FA0C958-58EA-DAA1-98D0-6D3F0A2CE0E4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BA2F8DB-B78B-FACE-762F-AAEFE9AEDB77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730DB6-3B38-9C93-9BCB-D7989B8BCCB0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AE59AA4D-FFB4-B997-7CF2-6188A81A4D35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FBED727-CB8F-01D1-2CBC-80409C091488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0F65759-CEDA-C004-C692-00A7197CA56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532F186-4282-0589-0F85-D9197D33ACAF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0A924E2-803C-8D3D-800F-6F5A0C9FBEFF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6A158309-3206-2364-A520-FF0E3C50CA43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3E69D267-652C-ABD0-F2DA-6E602751CFE3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B198627-4B5D-0114-3C36-3D2228718E05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848568-6D42-DFAD-9524-155BBE655784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F83A70-5A0B-A91C-93D0-7EBC04A854A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B050">
                <a:alpha val="67000"/>
              </a:srgb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CF0CFD-9DAA-E263-2FFB-A26665E87426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reeform 67">
            <a:extLst>
              <a:ext uri="{FF2B5EF4-FFF2-40B4-BE49-F238E27FC236}">
                <a16:creationId xmlns:a16="http://schemas.microsoft.com/office/drawing/2014/main" id="{41C4EDDF-890D-443D-2F6A-65E20CAFACB4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F0C9B3F-673A-066C-E1AC-E4BA15C6933E}"/>
              </a:ext>
            </a:extLst>
          </p:cNvPr>
          <p:cNvSpPr txBox="1"/>
          <p:nvPr/>
        </p:nvSpPr>
        <p:spPr>
          <a:xfrm>
            <a:off x="3783325" y="2307669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69651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17DD-143A-F14F-A343-D17347B1E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9C6A92E-33F6-162D-97DD-329C73C52F84}"/>
              </a:ext>
            </a:extLst>
          </p:cNvPr>
          <p:cNvSpPr/>
          <p:nvPr/>
        </p:nvSpPr>
        <p:spPr>
          <a:xfrm>
            <a:off x="1302063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C54F120-36DD-2305-C61A-7D05721996D7}"/>
              </a:ext>
            </a:extLst>
          </p:cNvPr>
          <p:cNvSpPr/>
          <p:nvPr/>
        </p:nvSpPr>
        <p:spPr>
          <a:xfrm>
            <a:off x="1844056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86EE0C2E-57F9-7DB2-6B09-AA1593B95E5A}"/>
              </a:ext>
            </a:extLst>
          </p:cNvPr>
          <p:cNvSpPr/>
          <p:nvPr/>
        </p:nvSpPr>
        <p:spPr>
          <a:xfrm>
            <a:off x="1769428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E04E2DA-413E-698A-B6C6-25897894CA22}"/>
              </a:ext>
            </a:extLst>
          </p:cNvPr>
          <p:cNvSpPr/>
          <p:nvPr/>
        </p:nvSpPr>
        <p:spPr>
          <a:xfrm>
            <a:off x="1998234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E05AA1C-88DD-E569-C684-D5BD4688841B}"/>
              </a:ext>
            </a:extLst>
          </p:cNvPr>
          <p:cNvSpPr/>
          <p:nvPr/>
        </p:nvSpPr>
        <p:spPr>
          <a:xfrm>
            <a:off x="2221016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81C23AE-237D-902A-70B7-65EF0A5D6CA3}"/>
              </a:ext>
            </a:extLst>
          </p:cNvPr>
          <p:cNvSpPr/>
          <p:nvPr/>
        </p:nvSpPr>
        <p:spPr>
          <a:xfrm>
            <a:off x="2918289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8A4C87-3783-C945-46F5-B0645948137D}"/>
              </a:ext>
            </a:extLst>
          </p:cNvPr>
          <p:cNvSpPr/>
          <p:nvPr/>
        </p:nvSpPr>
        <p:spPr>
          <a:xfrm>
            <a:off x="2246660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4A2FBC-F441-0C61-3BB8-BD60E3408E89}"/>
              </a:ext>
            </a:extLst>
          </p:cNvPr>
          <p:cNvCxnSpPr>
            <a:cxnSpLocks/>
          </p:cNvCxnSpPr>
          <p:nvPr/>
        </p:nvCxnSpPr>
        <p:spPr>
          <a:xfrm flipV="1">
            <a:off x="4781020" y="1590433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>
            <a:extLst>
              <a:ext uri="{FF2B5EF4-FFF2-40B4-BE49-F238E27FC236}">
                <a16:creationId xmlns:a16="http://schemas.microsoft.com/office/drawing/2014/main" id="{F01A192F-F60C-0CC6-FBC6-717EA10B4374}"/>
              </a:ext>
            </a:extLst>
          </p:cNvPr>
          <p:cNvSpPr/>
          <p:nvPr/>
        </p:nvSpPr>
        <p:spPr>
          <a:xfrm>
            <a:off x="4926898" y="1725962"/>
            <a:ext cx="1690854" cy="1691575"/>
          </a:xfrm>
          <a:custGeom>
            <a:avLst/>
            <a:gdLst>
              <a:gd name="connsiteX0" fmla="*/ 2254472 w 2254472"/>
              <a:gd name="connsiteY0" fmla="*/ 2255434 h 2255433"/>
              <a:gd name="connsiteX1" fmla="*/ 0 w 2254472"/>
              <a:gd name="connsiteY1" fmla="*/ 2255434 h 2255433"/>
              <a:gd name="connsiteX2" fmla="*/ 0 w 2254472"/>
              <a:gd name="connsiteY2" fmla="*/ 0 h 2255433"/>
              <a:gd name="connsiteX3" fmla="*/ 66336 w 2254472"/>
              <a:gd name="connsiteY3" fmla="*/ 0 h 2255433"/>
              <a:gd name="connsiteX4" fmla="*/ 66336 w 2254472"/>
              <a:gd name="connsiteY4" fmla="*/ 2189098 h 2255433"/>
              <a:gd name="connsiteX5" fmla="*/ 2254472 w 2254472"/>
              <a:gd name="connsiteY5" fmla="*/ 2189098 h 2255433"/>
              <a:gd name="connsiteX6" fmla="*/ 2254472 w 2254472"/>
              <a:gd name="connsiteY6" fmla="*/ 2255434 h 225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54472" h="2255433">
                <a:moveTo>
                  <a:pt x="2254472" y="2255434"/>
                </a:moveTo>
                <a:lnTo>
                  <a:pt x="0" y="2255434"/>
                </a:lnTo>
                <a:lnTo>
                  <a:pt x="0" y="0"/>
                </a:lnTo>
                <a:lnTo>
                  <a:pt x="66336" y="0"/>
                </a:lnTo>
                <a:lnTo>
                  <a:pt x="66336" y="2189098"/>
                </a:lnTo>
                <a:lnTo>
                  <a:pt x="2254472" y="2189098"/>
                </a:lnTo>
                <a:lnTo>
                  <a:pt x="2254472" y="2255434"/>
                </a:ln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459880CB-C2A0-FB27-CF28-E2B6DD13D727}"/>
              </a:ext>
            </a:extLst>
          </p:cNvPr>
          <p:cNvSpPr/>
          <p:nvPr/>
        </p:nvSpPr>
        <p:spPr>
          <a:xfrm>
            <a:off x="5225387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EBD03177-2539-752F-C027-404B9E8533B8}"/>
              </a:ext>
            </a:extLst>
          </p:cNvPr>
          <p:cNvSpPr/>
          <p:nvPr/>
        </p:nvSpPr>
        <p:spPr>
          <a:xfrm>
            <a:off x="5468891" y="3044053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7B6EEA-32BB-E128-35E7-D19302367812}"/>
              </a:ext>
            </a:extLst>
          </p:cNvPr>
          <p:cNvSpPr/>
          <p:nvPr/>
        </p:nvSpPr>
        <p:spPr>
          <a:xfrm>
            <a:off x="5394263" y="2663928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26FFCBF-2D41-C4C9-EAE5-99EB72E65ABC}"/>
              </a:ext>
            </a:extLst>
          </p:cNvPr>
          <p:cNvSpPr/>
          <p:nvPr/>
        </p:nvSpPr>
        <p:spPr>
          <a:xfrm>
            <a:off x="5623069" y="2890060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C53B1D2-6952-7325-1204-624FF4CB2ACE}"/>
              </a:ext>
            </a:extLst>
          </p:cNvPr>
          <p:cNvSpPr/>
          <p:nvPr/>
        </p:nvSpPr>
        <p:spPr>
          <a:xfrm>
            <a:off x="5845851" y="2721127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F8A491B-2DD5-25A3-C867-718EB7C2D88F}"/>
              </a:ext>
            </a:extLst>
          </p:cNvPr>
          <p:cNvSpPr/>
          <p:nvPr/>
        </p:nvSpPr>
        <p:spPr>
          <a:xfrm>
            <a:off x="6543124" y="1725962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70C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>
              <a:solidFill>
                <a:srgbClr val="0070C0"/>
              </a:solidFill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4E2AE04-633D-8582-4D3C-90FDB1178807}"/>
              </a:ext>
            </a:extLst>
          </p:cNvPr>
          <p:cNvSpPr/>
          <p:nvPr/>
        </p:nvSpPr>
        <p:spPr>
          <a:xfrm>
            <a:off x="5871495" y="2949601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61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61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87F7B-52F6-7593-68D2-9A1490587AEE}"/>
              </a:ext>
            </a:extLst>
          </p:cNvPr>
          <p:cNvCxnSpPr>
            <a:cxnSpLocks/>
          </p:cNvCxnSpPr>
          <p:nvPr/>
        </p:nvCxnSpPr>
        <p:spPr>
          <a:xfrm flipV="1">
            <a:off x="4908091" y="1297888"/>
            <a:ext cx="1973228" cy="2255178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A2C282-62BA-95B9-CF59-596C911BD531}"/>
              </a:ext>
            </a:extLst>
          </p:cNvPr>
          <p:cNvCxnSpPr>
            <a:cxnSpLocks/>
          </p:cNvCxnSpPr>
          <p:nvPr/>
        </p:nvCxnSpPr>
        <p:spPr>
          <a:xfrm flipV="1">
            <a:off x="1096250" y="1613884"/>
            <a:ext cx="2398788" cy="1942482"/>
          </a:xfrm>
          <a:prstGeom prst="line">
            <a:avLst/>
          </a:prstGeom>
          <a:ln w="38100">
            <a:solidFill>
              <a:srgbClr val="00808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5AA92BF-9C3B-FC6D-31F2-DFA8C0D8088C}"/>
              </a:ext>
            </a:extLst>
          </p:cNvPr>
          <p:cNvCxnSpPr>
            <a:cxnSpLocks/>
          </p:cNvCxnSpPr>
          <p:nvPr/>
        </p:nvCxnSpPr>
        <p:spPr>
          <a:xfrm flipV="1">
            <a:off x="970952" y="3039316"/>
            <a:ext cx="2601230" cy="110906"/>
          </a:xfrm>
          <a:prstGeom prst="line">
            <a:avLst/>
          </a:prstGeom>
          <a:ln w="38100">
            <a:solidFill>
              <a:schemeClr val="accent4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B0A34D-345D-C076-3C54-1B228BA9AF85}"/>
              </a:ext>
            </a:extLst>
          </p:cNvPr>
          <p:cNvCxnSpPr>
            <a:cxnSpLocks/>
          </p:cNvCxnSpPr>
          <p:nvPr/>
        </p:nvCxnSpPr>
        <p:spPr>
          <a:xfrm flipH="1">
            <a:off x="3572182" y="1203234"/>
            <a:ext cx="221173" cy="338366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FFE64B-64E1-6C24-7050-8D5DF8EFCB8B}"/>
              </a:ext>
            </a:extLst>
          </p:cNvPr>
          <p:cNvSpPr txBox="1"/>
          <p:nvPr/>
        </p:nvSpPr>
        <p:spPr>
          <a:xfrm>
            <a:off x="3242309" y="955197"/>
            <a:ext cx="1077539" cy="276999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C1DFA2-156A-F044-065D-2A43A387EDF8}"/>
              </a:ext>
            </a:extLst>
          </p:cNvPr>
          <p:cNvCxnSpPr>
            <a:cxnSpLocks/>
          </p:cNvCxnSpPr>
          <p:nvPr/>
        </p:nvCxnSpPr>
        <p:spPr>
          <a:xfrm>
            <a:off x="2560320" y="1308253"/>
            <a:ext cx="345504" cy="3917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50538CE-EFDA-FB8B-0B0F-0D4DD1943C9C}"/>
              </a:ext>
            </a:extLst>
          </p:cNvPr>
          <p:cNvSpPr txBox="1"/>
          <p:nvPr/>
        </p:nvSpPr>
        <p:spPr>
          <a:xfrm>
            <a:off x="1600552" y="1028885"/>
            <a:ext cx="1529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“leverage”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9D85C4-16A9-2341-C03A-0914A65C3104}"/>
              </a:ext>
            </a:extLst>
          </p:cNvPr>
          <p:cNvCxnSpPr>
            <a:cxnSpLocks/>
          </p:cNvCxnSpPr>
          <p:nvPr/>
        </p:nvCxnSpPr>
        <p:spPr>
          <a:xfrm>
            <a:off x="1591080" y="2421112"/>
            <a:ext cx="44809" cy="43515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2634F1C-28FB-2912-7EA3-09127CD121E2}"/>
              </a:ext>
            </a:extLst>
          </p:cNvPr>
          <p:cNvSpPr txBox="1"/>
          <p:nvPr/>
        </p:nvSpPr>
        <p:spPr>
          <a:xfrm>
            <a:off x="1397091" y="2122084"/>
            <a:ext cx="1088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Sampled point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B24792-0B21-C927-80D1-D0E2A8DBFC09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3030231" y="3256392"/>
            <a:ext cx="168499" cy="29997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669AE44-BC3E-FB63-E5A6-9D6E8DFF7316}"/>
              </a:ext>
            </a:extLst>
          </p:cNvPr>
          <p:cNvSpPr txBox="1"/>
          <p:nvPr/>
        </p:nvSpPr>
        <p:spPr>
          <a:xfrm>
            <a:off x="2124374" y="3556366"/>
            <a:ext cx="1811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 of best fit </a:t>
            </a:r>
            <a:r>
              <a:rPr lang="en-US" sz="1200" i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samples</a:t>
            </a:r>
            <a:endParaRPr lang="en-US" sz="1200" dirty="0"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E687504E-39DA-7BBE-0844-82AB82454F4E}"/>
              </a:ext>
            </a:extLst>
          </p:cNvPr>
          <p:cNvSpPr/>
          <p:nvPr/>
        </p:nvSpPr>
        <p:spPr>
          <a:xfrm>
            <a:off x="1600552" y="2970265"/>
            <a:ext cx="149256" cy="149256"/>
          </a:xfrm>
          <a:custGeom>
            <a:avLst/>
            <a:gdLst>
              <a:gd name="connsiteX0" fmla="*/ 99504 w 199008"/>
              <a:gd name="connsiteY0" fmla="*/ 199009 h 199008"/>
              <a:gd name="connsiteX1" fmla="*/ 0 w 199008"/>
              <a:gd name="connsiteY1" fmla="*/ 99504 h 199008"/>
              <a:gd name="connsiteX2" fmla="*/ 99504 w 199008"/>
              <a:gd name="connsiteY2" fmla="*/ 0 h 199008"/>
              <a:gd name="connsiteX3" fmla="*/ 199009 w 199008"/>
              <a:gd name="connsiteY3" fmla="*/ 99504 h 199008"/>
              <a:gd name="connsiteX4" fmla="*/ 99504 w 199008"/>
              <a:gd name="connsiteY4" fmla="*/ 199009 h 199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008" h="199008">
                <a:moveTo>
                  <a:pt x="99504" y="199009"/>
                </a:moveTo>
                <a:cubicBezTo>
                  <a:pt x="44548" y="199009"/>
                  <a:pt x="0" y="154458"/>
                  <a:pt x="0" y="99504"/>
                </a:cubicBezTo>
                <a:cubicBezTo>
                  <a:pt x="0" y="44548"/>
                  <a:pt x="44548" y="0"/>
                  <a:pt x="99504" y="0"/>
                </a:cubicBezTo>
                <a:cubicBezTo>
                  <a:pt x="154461" y="0"/>
                  <a:pt x="199009" y="44548"/>
                  <a:pt x="199009" y="99504"/>
                </a:cubicBezTo>
                <a:cubicBezTo>
                  <a:pt x="199009" y="154458"/>
                  <a:pt x="154461" y="199009"/>
                  <a:pt x="99504" y="199009"/>
                </a:cubicBezTo>
                <a:close/>
              </a:path>
            </a:pathLst>
          </a:custGeom>
          <a:solidFill>
            <a:srgbClr val="000000"/>
          </a:solidFill>
          <a:ln w="33139" cap="flat">
            <a:solidFill>
              <a:srgbClr val="FF9300"/>
            </a:solidFill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C53674-4C11-ECC6-354C-8D30D14C21C5}"/>
              </a:ext>
            </a:extLst>
          </p:cNvPr>
          <p:cNvSpPr txBox="1"/>
          <p:nvPr/>
        </p:nvSpPr>
        <p:spPr>
          <a:xfrm>
            <a:off x="3936088" y="2334342"/>
            <a:ext cx="4924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56912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36918-2E77-F087-2433-BC40B06A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7CFDEB-69FD-FD4E-CFA7-7ACC206BA89A}"/>
              </a:ext>
            </a:extLst>
          </p:cNvPr>
          <p:cNvCxnSpPr>
            <a:cxnSpLocks/>
          </p:cNvCxnSpPr>
          <p:nvPr/>
        </p:nvCxnSpPr>
        <p:spPr>
          <a:xfrm>
            <a:off x="1606163" y="755374"/>
            <a:ext cx="0" cy="2746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7C4059-1FD8-8CEE-ED6C-DC6D431D0D9C}"/>
              </a:ext>
            </a:extLst>
          </p:cNvPr>
          <p:cNvCxnSpPr>
            <a:cxnSpLocks/>
          </p:cNvCxnSpPr>
          <p:nvPr/>
        </p:nvCxnSpPr>
        <p:spPr>
          <a:xfrm flipH="1">
            <a:off x="1587875" y="3493008"/>
            <a:ext cx="352362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FC11330-682B-CEED-46B7-50A43B74F587}"/>
              </a:ext>
            </a:extLst>
          </p:cNvPr>
          <p:cNvSpPr txBox="1"/>
          <p:nvPr/>
        </p:nvSpPr>
        <p:spPr>
          <a:xfrm rot="16200000">
            <a:off x="1166620" y="3062609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B3899-4E6B-F3F7-1E8D-E06D75813896}"/>
              </a:ext>
            </a:extLst>
          </p:cNvPr>
          <p:cNvSpPr txBox="1"/>
          <p:nvPr/>
        </p:nvSpPr>
        <p:spPr>
          <a:xfrm>
            <a:off x="1587875" y="3493008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B3C13D6-D5A8-A7F5-A8A4-501D699FCFFD}"/>
              </a:ext>
            </a:extLst>
          </p:cNvPr>
          <p:cNvSpPr/>
          <p:nvPr/>
        </p:nvSpPr>
        <p:spPr>
          <a:xfrm>
            <a:off x="1673283" y="1248238"/>
            <a:ext cx="3482502" cy="1741389"/>
          </a:xfrm>
          <a:custGeom>
            <a:avLst/>
            <a:gdLst>
              <a:gd name="connsiteX0" fmla="*/ 0 w 3482502"/>
              <a:gd name="connsiteY0" fmla="*/ 6485 h 2658900"/>
              <a:gd name="connsiteX1" fmla="*/ 629055 w 3482502"/>
              <a:gd name="connsiteY1" fmla="*/ 1731523 h 2658900"/>
              <a:gd name="connsiteX2" fmla="*/ 1692613 w 3482502"/>
              <a:gd name="connsiteY2" fmla="*/ 2658893 h 2658900"/>
              <a:gd name="connsiteX3" fmla="*/ 2840477 w 3482502"/>
              <a:gd name="connsiteY3" fmla="*/ 1718553 h 2658900"/>
              <a:gd name="connsiteX4" fmla="*/ 3482502 w 3482502"/>
              <a:gd name="connsiteY4" fmla="*/ 0 h 26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2502" h="2658900">
                <a:moveTo>
                  <a:pt x="0" y="6485"/>
                </a:moveTo>
                <a:cubicBezTo>
                  <a:pt x="173476" y="647970"/>
                  <a:pt x="346953" y="1289455"/>
                  <a:pt x="629055" y="1731523"/>
                </a:cubicBezTo>
                <a:cubicBezTo>
                  <a:pt x="911157" y="2173591"/>
                  <a:pt x="1324043" y="2661055"/>
                  <a:pt x="1692613" y="2658893"/>
                </a:cubicBezTo>
                <a:cubicBezTo>
                  <a:pt x="2061183" y="2656731"/>
                  <a:pt x="2542162" y="2161702"/>
                  <a:pt x="2840477" y="1718553"/>
                </a:cubicBezTo>
                <a:cubicBezTo>
                  <a:pt x="3138792" y="1275404"/>
                  <a:pt x="3371175" y="293991"/>
                  <a:pt x="3482502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/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85537B4-440D-778F-1F4D-39A95084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9" y="3492265"/>
                <a:ext cx="476669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D55365-61A0-A837-59C7-1F683E4FBBAF}"/>
              </a:ext>
            </a:extLst>
          </p:cNvPr>
          <p:cNvCxnSpPr>
            <a:cxnSpLocks/>
          </p:cNvCxnSpPr>
          <p:nvPr/>
        </p:nvCxnSpPr>
        <p:spPr>
          <a:xfrm>
            <a:off x="3375625" y="3430621"/>
            <a:ext cx="0" cy="1207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79FCE5-AE90-61A1-EC3C-BF2C0A6BAB3E}"/>
              </a:ext>
            </a:extLst>
          </p:cNvPr>
          <p:cNvCxnSpPr>
            <a:cxnSpLocks/>
          </p:cNvCxnSpPr>
          <p:nvPr/>
        </p:nvCxnSpPr>
        <p:spPr>
          <a:xfrm flipH="1">
            <a:off x="1879600" y="1549940"/>
            <a:ext cx="3107447" cy="177904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9B934-0B67-4284-3691-DFF6AB2A2467}"/>
              </a:ext>
            </a:extLst>
          </p:cNvPr>
          <p:cNvCxnSpPr>
            <a:cxnSpLocks/>
          </p:cNvCxnSpPr>
          <p:nvPr/>
        </p:nvCxnSpPr>
        <p:spPr>
          <a:xfrm>
            <a:off x="1930254" y="1730337"/>
            <a:ext cx="2949721" cy="83797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8115A34-883F-FD1C-8433-1F9E5B02CBD0}"/>
              </a:ext>
            </a:extLst>
          </p:cNvPr>
          <p:cNvCxnSpPr>
            <a:cxnSpLocks/>
          </p:cNvCxnSpPr>
          <p:nvPr/>
        </p:nvCxnSpPr>
        <p:spPr>
          <a:xfrm>
            <a:off x="2118660" y="2101423"/>
            <a:ext cx="126065" cy="161251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FB00B8-440D-2F81-2010-0C9370001144}"/>
              </a:ext>
            </a:extLst>
          </p:cNvPr>
          <p:cNvCxnSpPr>
            <a:cxnSpLocks/>
          </p:cNvCxnSpPr>
          <p:nvPr/>
        </p:nvCxnSpPr>
        <p:spPr>
          <a:xfrm flipH="1">
            <a:off x="4269267" y="2002949"/>
            <a:ext cx="484308" cy="550095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3A05E0-936D-C02B-3139-C80F9CFC1F03}"/>
              </a:ext>
            </a:extLst>
          </p:cNvPr>
          <p:cNvCxnSpPr>
            <a:cxnSpLocks/>
          </p:cNvCxnSpPr>
          <p:nvPr/>
        </p:nvCxnSpPr>
        <p:spPr>
          <a:xfrm flipH="1">
            <a:off x="3727254" y="2553044"/>
            <a:ext cx="525294" cy="330441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749FC7-1D4A-55CA-CC95-BE97A62932AB}"/>
              </a:ext>
            </a:extLst>
          </p:cNvPr>
          <p:cNvCxnSpPr>
            <a:cxnSpLocks/>
          </p:cNvCxnSpPr>
          <p:nvPr/>
        </p:nvCxnSpPr>
        <p:spPr>
          <a:xfrm flipH="1">
            <a:off x="3365896" y="2879682"/>
            <a:ext cx="356556" cy="109940"/>
          </a:xfrm>
          <a:prstGeom prst="line">
            <a:avLst/>
          </a:prstGeom>
          <a:ln w="25400" cmpd="sng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B8C39D-ACC4-CEEB-3190-1778ED75D6F9}"/>
              </a:ext>
            </a:extLst>
          </p:cNvPr>
          <p:cNvCxnSpPr>
            <a:cxnSpLocks/>
          </p:cNvCxnSpPr>
          <p:nvPr/>
        </p:nvCxnSpPr>
        <p:spPr>
          <a:xfrm flipH="1">
            <a:off x="1997675" y="1814134"/>
            <a:ext cx="2821975" cy="113206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1E50FC-012D-2D16-F3C0-283CB7521768}"/>
              </a:ext>
            </a:extLst>
          </p:cNvPr>
          <p:cNvCxnSpPr>
            <a:cxnSpLocks/>
          </p:cNvCxnSpPr>
          <p:nvPr/>
        </p:nvCxnSpPr>
        <p:spPr>
          <a:xfrm>
            <a:off x="2253125" y="2275291"/>
            <a:ext cx="150581" cy="150205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F66B7D-F75C-F6AB-B3EE-684FC7E6A692}"/>
              </a:ext>
            </a:extLst>
          </p:cNvPr>
          <p:cNvCxnSpPr>
            <a:cxnSpLocks/>
          </p:cNvCxnSpPr>
          <p:nvPr/>
        </p:nvCxnSpPr>
        <p:spPr>
          <a:xfrm>
            <a:off x="2409614" y="2443421"/>
            <a:ext cx="161011" cy="134679"/>
          </a:xfrm>
          <a:prstGeom prst="line">
            <a:avLst/>
          </a:prstGeom>
          <a:ln w="25400" cmpd="sng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/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en-US" sz="22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4A4682-9160-256E-4C6A-7AB31DF82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591" y="3075885"/>
                <a:ext cx="7105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3D64C-48A3-134D-8D0B-F42315F3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56E63DB-0ADA-D100-C111-79C838FAB854}"/>
              </a:ext>
            </a:extLst>
          </p:cNvPr>
          <p:cNvSpPr txBox="1"/>
          <p:nvPr/>
        </p:nvSpPr>
        <p:spPr>
          <a:xfrm>
            <a:off x="1558625" y="3481928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Linear Model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C52CEEB-A7EC-0516-9A81-716416F5451B}"/>
              </a:ext>
            </a:extLst>
          </p:cNvPr>
          <p:cNvSpPr/>
          <p:nvPr/>
        </p:nvSpPr>
        <p:spPr>
          <a:xfrm>
            <a:off x="1617125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90E459-B2AF-8440-07F0-5422E9831BF2}"/>
              </a:ext>
            </a:extLst>
          </p:cNvPr>
          <p:cNvSpPr/>
          <p:nvPr/>
        </p:nvSpPr>
        <p:spPr>
          <a:xfrm>
            <a:off x="1617124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780474-3EC9-A449-93CF-A6ACE3702957}"/>
              </a:ext>
            </a:extLst>
          </p:cNvPr>
          <p:cNvSpPr/>
          <p:nvPr/>
        </p:nvSpPr>
        <p:spPr>
          <a:xfrm>
            <a:off x="1617124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46E42-3835-F2EB-0624-19B61375D80F}"/>
              </a:ext>
            </a:extLst>
          </p:cNvPr>
          <p:cNvSpPr/>
          <p:nvPr/>
        </p:nvSpPr>
        <p:spPr>
          <a:xfrm>
            <a:off x="1617124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/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563166-4F02-CE85-B1B0-CC25327E4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48" y="2130630"/>
                <a:ext cx="33534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E471A816-E104-AC42-C3C3-958C486EFF2F}"/>
              </a:ext>
            </a:extLst>
          </p:cNvPr>
          <p:cNvSpPr/>
          <p:nvPr/>
        </p:nvSpPr>
        <p:spPr>
          <a:xfrm>
            <a:off x="2579754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BDC32E-2E0B-CCC7-F47B-009E1F935C5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880322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1B191B-4E92-D059-FD58-9E7F7135E46A}"/>
              </a:ext>
            </a:extLst>
          </p:cNvPr>
          <p:cNvCxnSpPr>
            <a:cxnSpLocks/>
            <a:stCxn id="3" idx="6"/>
            <a:endCxn id="10" idx="2"/>
          </p:cNvCxnSpPr>
          <p:nvPr/>
        </p:nvCxnSpPr>
        <p:spPr>
          <a:xfrm flipV="1">
            <a:off x="1880321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CB291F-10BD-D586-A2E1-75DE0E3C49F5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 flipV="1">
            <a:off x="1880321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1F6A-B7F1-6A85-874B-2894641B8541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880321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13F5E90-0615-5A63-B611-9277560D4332}"/>
              </a:ext>
            </a:extLst>
          </p:cNvPr>
          <p:cNvSpPr txBox="1"/>
          <p:nvPr/>
        </p:nvSpPr>
        <p:spPr>
          <a:xfrm>
            <a:off x="4095124" y="3481928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Neural Network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7CABD52-4BDF-0CF2-BD4A-12E49BED7DD0}"/>
              </a:ext>
            </a:extLst>
          </p:cNvPr>
          <p:cNvSpPr/>
          <p:nvPr/>
        </p:nvSpPr>
        <p:spPr>
          <a:xfrm>
            <a:off x="3831931" y="1218151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CBAED3-F21F-D556-9418-62CDD6978F46}"/>
              </a:ext>
            </a:extLst>
          </p:cNvPr>
          <p:cNvSpPr/>
          <p:nvPr/>
        </p:nvSpPr>
        <p:spPr>
          <a:xfrm>
            <a:off x="3831930" y="1561534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9119D4-193A-9CD3-ACB9-CF8A0368ADA2}"/>
              </a:ext>
            </a:extLst>
          </p:cNvPr>
          <p:cNvSpPr/>
          <p:nvPr/>
        </p:nvSpPr>
        <p:spPr>
          <a:xfrm>
            <a:off x="3831930" y="1904917"/>
            <a:ext cx="263197" cy="263197"/>
          </a:xfrm>
          <a:prstGeom prst="ellipse">
            <a:avLst/>
          </a:prstGeom>
          <a:solidFill>
            <a:schemeClr val="accent1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C63A1CB-CD1D-800E-F70A-19A3B0A9DD59}"/>
              </a:ext>
            </a:extLst>
          </p:cNvPr>
          <p:cNvSpPr/>
          <p:nvPr/>
        </p:nvSpPr>
        <p:spPr>
          <a:xfrm>
            <a:off x="3831930" y="2582396"/>
            <a:ext cx="263197" cy="26319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/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0D592BA-DF50-940A-E85E-F81887C3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854" y="2130630"/>
                <a:ext cx="33534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33BE4407-B474-D242-122A-1A496110231F}"/>
              </a:ext>
            </a:extLst>
          </p:cNvPr>
          <p:cNvSpPr/>
          <p:nvPr/>
        </p:nvSpPr>
        <p:spPr>
          <a:xfrm>
            <a:off x="4794560" y="1218151"/>
            <a:ext cx="263197" cy="26319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65B67-FA33-071B-5E45-2BE353274029}"/>
              </a:ext>
            </a:extLst>
          </p:cNvPr>
          <p:cNvCxnSpPr>
            <a:cxnSpLocks/>
            <a:stCxn id="29" idx="6"/>
            <a:endCxn id="41" idx="2"/>
          </p:cNvCxnSpPr>
          <p:nvPr/>
        </p:nvCxnSpPr>
        <p:spPr>
          <a:xfrm>
            <a:off x="4095128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7CEB03-6418-9E43-4F49-F739BA5238F4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 flipV="1">
            <a:off x="4095127" y="1349750"/>
            <a:ext cx="699433" cy="343383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18A5E6-0C58-ECC8-4F20-47EB674F0D08}"/>
              </a:ext>
            </a:extLst>
          </p:cNvPr>
          <p:cNvCxnSpPr>
            <a:cxnSpLocks/>
            <a:stCxn id="33" idx="6"/>
            <a:endCxn id="41" idx="2"/>
          </p:cNvCxnSpPr>
          <p:nvPr/>
        </p:nvCxnSpPr>
        <p:spPr>
          <a:xfrm flipV="1">
            <a:off x="4095127" y="1349750"/>
            <a:ext cx="699433" cy="686766"/>
          </a:xfrm>
          <a:prstGeom prst="line">
            <a:avLst/>
          </a:prstGeom>
          <a:ln w="25400" cmpd="sng">
            <a:solidFill>
              <a:srgbClr val="00B050">
                <a:alpha val="25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A5E1AD-0538-8374-26E9-C6022BC03E2D}"/>
              </a:ext>
            </a:extLst>
          </p:cNvPr>
          <p:cNvCxnSpPr>
            <a:cxnSpLocks/>
            <a:stCxn id="34" idx="6"/>
            <a:endCxn id="41" idx="2"/>
          </p:cNvCxnSpPr>
          <p:nvPr/>
        </p:nvCxnSpPr>
        <p:spPr>
          <a:xfrm flipV="1">
            <a:off x="4095127" y="1349750"/>
            <a:ext cx="699433" cy="1364245"/>
          </a:xfrm>
          <a:prstGeom prst="line">
            <a:avLst/>
          </a:prstGeom>
          <a:ln w="25400" cmpd="sng">
            <a:solidFill>
              <a:srgbClr val="00B050">
                <a:alpha val="5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0B07864F-7017-C53A-D09A-EFA12E997FBD}"/>
              </a:ext>
            </a:extLst>
          </p:cNvPr>
          <p:cNvSpPr/>
          <p:nvPr/>
        </p:nvSpPr>
        <p:spPr>
          <a:xfrm>
            <a:off x="4794559" y="155689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  <a:alpha val="529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8793235-6A87-A784-17C9-FC8501A56BE0}"/>
              </a:ext>
            </a:extLst>
          </p:cNvPr>
          <p:cNvSpPr/>
          <p:nvPr/>
        </p:nvSpPr>
        <p:spPr>
          <a:xfrm>
            <a:off x="4794558" y="2199086"/>
            <a:ext cx="263197" cy="26319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/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C096D56-FD78-8AC3-9223-79A32E456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82" y="1813413"/>
                <a:ext cx="335348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8B03A9-473B-3B1C-50CA-01B35C19FA3D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4095125" y="1349749"/>
            <a:ext cx="699434" cy="338740"/>
          </a:xfrm>
          <a:prstGeom prst="line">
            <a:avLst/>
          </a:prstGeom>
          <a:ln w="25400" cmpd="sng">
            <a:solidFill>
              <a:srgbClr val="00B050">
                <a:alpha val="61579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754260-3C2F-55A2-C981-E524A883B275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4643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5BDA01-FA4D-B27F-C16D-9D247BA57092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34802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415789E-60BE-860D-CB4B-7BE62C144D9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4095124" y="1688489"/>
            <a:ext cx="699435" cy="102550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112D16-141B-1378-CEF3-5F79E8FCC2C5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3" y="1354394"/>
            <a:ext cx="681395" cy="976291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A7415C-887A-B10F-FB81-14D25489673F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1697777"/>
            <a:ext cx="681396" cy="632908"/>
          </a:xfrm>
          <a:prstGeom prst="line">
            <a:avLst/>
          </a:prstGeom>
          <a:ln w="25400" cmpd="sng">
            <a:solidFill>
              <a:srgbClr val="00B050">
                <a:alpha val="1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84A3FA-7723-3387-B736-57A93C83E90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4113162" y="2041160"/>
            <a:ext cx="681396" cy="289525"/>
          </a:xfrm>
          <a:prstGeom prst="line">
            <a:avLst/>
          </a:prstGeom>
          <a:ln w="25400" cmpd="sng">
            <a:solidFill>
              <a:srgbClr val="00B050">
                <a:alpha val="27985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1E6105-8CF6-2A1B-AB78-9DD813D22382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4113162" y="2330685"/>
            <a:ext cx="681396" cy="387954"/>
          </a:xfrm>
          <a:prstGeom prst="line">
            <a:avLst/>
          </a:prstGeom>
          <a:ln w="25400" cmpd="sng">
            <a:solidFill>
              <a:srgbClr val="00B050">
                <a:alpha val="53348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2D664F2D-CAAB-1940-BFD1-EF7328AA79DF}"/>
              </a:ext>
            </a:extLst>
          </p:cNvPr>
          <p:cNvSpPr/>
          <p:nvPr/>
        </p:nvSpPr>
        <p:spPr>
          <a:xfrm>
            <a:off x="5757189" y="1218150"/>
            <a:ext cx="263197" cy="26319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000FC3-5EE1-DD43-F718-65D74CA4F65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5057757" y="1349750"/>
            <a:ext cx="699432" cy="0"/>
          </a:xfrm>
          <a:prstGeom prst="line">
            <a:avLst/>
          </a:prstGeom>
          <a:ln w="25400" cmpd="sng">
            <a:solidFill>
              <a:srgbClr val="00B050">
                <a:alpha val="36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B3A3A0-04A5-9CD0-0D41-774DD9912396}"/>
              </a:ext>
            </a:extLst>
          </p:cNvPr>
          <p:cNvCxnSpPr>
            <a:cxnSpLocks/>
            <a:stCxn id="48" idx="6"/>
            <a:endCxn id="69" idx="2"/>
          </p:cNvCxnSpPr>
          <p:nvPr/>
        </p:nvCxnSpPr>
        <p:spPr>
          <a:xfrm flipV="1">
            <a:off x="5057755" y="1349749"/>
            <a:ext cx="699434" cy="980936"/>
          </a:xfrm>
          <a:prstGeom prst="line">
            <a:avLst/>
          </a:prstGeom>
          <a:ln w="25400" cmpd="sng">
            <a:solidFill>
              <a:srgbClr val="00B050">
                <a:alpha val="72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D99A2-4CBA-2B06-00BB-72671246056D}"/>
              </a:ext>
            </a:extLst>
          </p:cNvPr>
          <p:cNvCxnSpPr>
            <a:cxnSpLocks/>
            <a:stCxn id="47" idx="6"/>
            <a:endCxn id="69" idx="2"/>
          </p:cNvCxnSpPr>
          <p:nvPr/>
        </p:nvCxnSpPr>
        <p:spPr>
          <a:xfrm flipV="1">
            <a:off x="5057756" y="1349749"/>
            <a:ext cx="699433" cy="338740"/>
          </a:xfrm>
          <a:prstGeom prst="line">
            <a:avLst/>
          </a:prstGeom>
          <a:ln w="25400" cmpd="sng">
            <a:solidFill>
              <a:srgbClr val="00B050">
                <a:alpha val="98000"/>
              </a:srgb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601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A674-ED48-2D74-EE17-B547D0E1E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>
            <a:extLst>
              <a:ext uri="{FF2B5EF4-FFF2-40B4-BE49-F238E27FC236}">
                <a16:creationId xmlns:a16="http://schemas.microsoft.com/office/drawing/2014/main" id="{96A814EC-8118-7E32-6B44-8F714087E638}"/>
              </a:ext>
            </a:extLst>
          </p:cNvPr>
          <p:cNvSpPr/>
          <p:nvPr/>
        </p:nvSpPr>
        <p:spPr>
          <a:xfrm>
            <a:off x="5041548" y="3249740"/>
            <a:ext cx="212317" cy="61363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7652264-3A42-E64C-B937-A91A545E7610}"/>
              </a:ext>
            </a:extLst>
          </p:cNvPr>
          <p:cNvSpPr/>
          <p:nvPr/>
        </p:nvSpPr>
        <p:spPr>
          <a:xfrm>
            <a:off x="1634521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2FF8C63-2302-A5C2-9191-CC163906F118}"/>
              </a:ext>
            </a:extLst>
          </p:cNvPr>
          <p:cNvSpPr/>
          <p:nvPr/>
        </p:nvSpPr>
        <p:spPr>
          <a:xfrm>
            <a:off x="2422343" y="3044650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A627B-2956-18ED-81A9-B783D2AE6308}"/>
              </a:ext>
            </a:extLst>
          </p:cNvPr>
          <p:cNvSpPr/>
          <p:nvPr/>
        </p:nvSpPr>
        <p:spPr>
          <a:xfrm>
            <a:off x="1422286" y="1163256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1C22F9-0344-C124-D9FF-3FF3E0744590}"/>
              </a:ext>
            </a:extLst>
          </p:cNvPr>
          <p:cNvSpPr/>
          <p:nvPr/>
        </p:nvSpPr>
        <p:spPr>
          <a:xfrm>
            <a:off x="1637230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13B64D-39C3-9D86-849B-0090104DA29C}"/>
              </a:ext>
            </a:extLst>
          </p:cNvPr>
          <p:cNvSpPr/>
          <p:nvPr/>
        </p:nvSpPr>
        <p:spPr>
          <a:xfrm>
            <a:off x="2425052" y="1302717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/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F681D5-4AD3-9606-9E5C-A47C8BE7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1292847"/>
                <a:ext cx="34028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/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7353DB-3D4D-525F-9B78-92C27301A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1302717"/>
                <a:ext cx="34817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AB28044-BC6C-10CF-9752-E5B3DC690B17}"/>
              </a:ext>
            </a:extLst>
          </p:cNvPr>
          <p:cNvSpPr/>
          <p:nvPr/>
        </p:nvSpPr>
        <p:spPr>
          <a:xfrm>
            <a:off x="4027805" y="1171674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BE469E-FA24-C090-C785-F844E14C817D}"/>
              </a:ext>
            </a:extLst>
          </p:cNvPr>
          <p:cNvSpPr/>
          <p:nvPr/>
        </p:nvSpPr>
        <p:spPr>
          <a:xfrm>
            <a:off x="4242749" y="1311135"/>
            <a:ext cx="1017466" cy="10174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5C487E-96ED-3CC5-7422-40BA5C223089}"/>
              </a:ext>
            </a:extLst>
          </p:cNvPr>
          <p:cNvSpPr/>
          <p:nvPr/>
        </p:nvSpPr>
        <p:spPr>
          <a:xfrm>
            <a:off x="5030571" y="1311135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A5A9ED-4E62-07D7-F08C-475D38013D82}"/>
              </a:ext>
            </a:extLst>
          </p:cNvPr>
          <p:cNvSpPr/>
          <p:nvPr/>
        </p:nvSpPr>
        <p:spPr>
          <a:xfrm>
            <a:off x="1422286" y="2896771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73CC03-898C-8F10-2207-06DEFC2DC3A9}"/>
              </a:ext>
            </a:extLst>
          </p:cNvPr>
          <p:cNvSpPr/>
          <p:nvPr/>
        </p:nvSpPr>
        <p:spPr>
          <a:xfrm>
            <a:off x="1637230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CC43FC-9CA4-66D5-A1DF-B9002DB4BC2F}"/>
              </a:ext>
            </a:extLst>
          </p:cNvPr>
          <p:cNvSpPr/>
          <p:nvPr/>
        </p:nvSpPr>
        <p:spPr>
          <a:xfrm>
            <a:off x="2425052" y="3036232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/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EC19CA-1FB7-AAB5-8F9B-48E298719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16" y="3026362"/>
                <a:ext cx="340286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/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28958BB-D62D-0ABA-56CB-266E32958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538" y="3036232"/>
                <a:ext cx="34817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34A15BF0-7F36-DFAB-0B08-3F3BDBB670E2}"/>
              </a:ext>
            </a:extLst>
          </p:cNvPr>
          <p:cNvSpPr/>
          <p:nvPr/>
        </p:nvSpPr>
        <p:spPr>
          <a:xfrm>
            <a:off x="4027805" y="2905189"/>
            <a:ext cx="2281033" cy="1241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1A80DE-E7EF-7085-35EB-3FB4C4099C33}"/>
              </a:ext>
            </a:extLst>
          </p:cNvPr>
          <p:cNvSpPr/>
          <p:nvPr/>
        </p:nvSpPr>
        <p:spPr>
          <a:xfrm>
            <a:off x="4242749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8B9B69F-02E9-C45D-74FF-AB22542142AD}"/>
              </a:ext>
            </a:extLst>
          </p:cNvPr>
          <p:cNvSpPr/>
          <p:nvPr/>
        </p:nvSpPr>
        <p:spPr>
          <a:xfrm>
            <a:off x="5030571" y="3044650"/>
            <a:ext cx="1017466" cy="10174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/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3BAC5BE-0C58-34ED-7047-0A426334E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3034780"/>
                <a:ext cx="3402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/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660BFF3-4CDE-82CE-2147-F8A9640A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3044650"/>
                <a:ext cx="34817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/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13271BE-7F29-EC8C-52BE-99A43FED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235" y="1291042"/>
                <a:ext cx="340286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/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0C0DDC-F181-90DA-E905-7669F36F1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057" y="1300912"/>
                <a:ext cx="34817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/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06DA49F-4A11-F98D-B749-71B1B3AA8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274" y="2421271"/>
                <a:ext cx="664093" cy="307777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/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D8D2EF-E1D0-05E4-9F15-6E136B240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243" y="4146805"/>
                <a:ext cx="989117" cy="307777"/>
              </a:xfrm>
              <a:prstGeom prst="rect">
                <a:avLst/>
              </a:prstGeom>
              <a:blipFill>
                <a:blip r:embed="rId11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/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∩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2A8B3B3-6EB3-EBAB-8C49-F2BD06C71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761" y="4154902"/>
                <a:ext cx="989117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8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F460B-8B62-BCB3-F385-887F8EEC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1BF48B-196D-61CB-4B0C-3A9A734751E7}"/>
              </a:ext>
            </a:extLst>
          </p:cNvPr>
          <p:cNvSpPr/>
          <p:nvPr/>
        </p:nvSpPr>
        <p:spPr>
          <a:xfrm>
            <a:off x="1306644" y="1157997"/>
            <a:ext cx="1993148" cy="2827506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A6EB39-759B-A9C4-E4E3-D1D1043436D3}"/>
              </a:ext>
            </a:extLst>
          </p:cNvPr>
          <p:cNvSpPr/>
          <p:nvPr/>
        </p:nvSpPr>
        <p:spPr>
          <a:xfrm>
            <a:off x="3299788" y="1157997"/>
            <a:ext cx="1993148" cy="2827506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A4B668-FCD9-9E2C-9C35-F276D78917AB}"/>
              </a:ext>
            </a:extLst>
          </p:cNvPr>
          <p:cNvSpPr txBox="1"/>
          <p:nvPr/>
        </p:nvSpPr>
        <p:spPr>
          <a:xfrm>
            <a:off x="195119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AFBAC-6997-C159-BB16-422C2396D984}"/>
              </a:ext>
            </a:extLst>
          </p:cNvPr>
          <p:cNvSpPr txBox="1"/>
          <p:nvPr/>
        </p:nvSpPr>
        <p:spPr>
          <a:xfrm>
            <a:off x="3944347" y="765833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Label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6FC63-41F7-D629-C10C-4A89AC3BD6F5}"/>
              </a:ext>
            </a:extLst>
          </p:cNvPr>
          <p:cNvSpPr txBox="1"/>
          <p:nvPr/>
        </p:nvSpPr>
        <p:spPr>
          <a:xfrm>
            <a:off x="4099544" y="3662842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Negative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592B0-BAC3-BC53-607B-208CB70018FA}"/>
              </a:ext>
            </a:extLst>
          </p:cNvPr>
          <p:cNvSpPr txBox="1"/>
          <p:nvPr/>
        </p:nvSpPr>
        <p:spPr>
          <a:xfrm>
            <a:off x="1289448" y="3682152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Negative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1AF693-CF72-3EDC-7BF4-01F4E140B741}"/>
              </a:ext>
            </a:extLst>
          </p:cNvPr>
          <p:cNvGrpSpPr/>
          <p:nvPr/>
        </p:nvGrpSpPr>
        <p:grpSpPr>
          <a:xfrm>
            <a:off x="2057137" y="1323625"/>
            <a:ext cx="2511349" cy="2493105"/>
            <a:chOff x="-525" y="1477514"/>
            <a:chExt cx="2511349" cy="249310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31E00F2-3001-1F9A-0EFB-AF49CF91E12E}"/>
                </a:ext>
              </a:extLst>
            </p:cNvPr>
            <p:cNvSpPr/>
            <p:nvPr/>
          </p:nvSpPr>
          <p:spPr>
            <a:xfrm>
              <a:off x="17183" y="1477514"/>
              <a:ext cx="2489962" cy="24899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379EF51-70C6-A789-4364-B620CC31AA22}"/>
                </a:ext>
              </a:extLst>
            </p:cNvPr>
            <p:cNvSpPr/>
            <p:nvPr/>
          </p:nvSpPr>
          <p:spPr>
            <a:xfrm>
              <a:off x="20862" y="1480657"/>
              <a:ext cx="2489962" cy="248996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E5779EA-25CE-F085-8EDC-D48CADCD95F5}"/>
                </a:ext>
              </a:extLst>
            </p:cNvPr>
            <p:cNvSpPr/>
            <p:nvPr/>
          </p:nvSpPr>
          <p:spPr>
            <a:xfrm>
              <a:off x="5952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A0AC7B52-E60F-3F36-C97B-F507E405E5E0}"/>
                </a:ext>
              </a:extLst>
            </p:cNvPr>
            <p:cNvSpPr/>
            <p:nvPr/>
          </p:nvSpPr>
          <p:spPr>
            <a:xfrm rot="10800000">
              <a:off x="-525" y="1480657"/>
              <a:ext cx="2489962" cy="248996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F50C222-2ED0-7FBB-C1DD-B06E423A9B66}"/>
              </a:ext>
            </a:extLst>
          </p:cNvPr>
          <p:cNvSpPr txBox="1"/>
          <p:nvPr/>
        </p:nvSpPr>
        <p:spPr>
          <a:xfrm>
            <a:off x="3350150" y="2350571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True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BDB12-23B2-C96B-6161-F4048A0D6D51}"/>
              </a:ext>
            </a:extLst>
          </p:cNvPr>
          <p:cNvSpPr txBox="1"/>
          <p:nvPr/>
        </p:nvSpPr>
        <p:spPr>
          <a:xfrm>
            <a:off x="2087554" y="2350572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False Positive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F41366-0C5C-D0E1-F890-8C4CF28475CC}"/>
              </a:ext>
            </a:extLst>
          </p:cNvPr>
          <p:cNvCxnSpPr>
            <a:cxnSpLocks/>
          </p:cNvCxnSpPr>
          <p:nvPr/>
        </p:nvCxnSpPr>
        <p:spPr>
          <a:xfrm>
            <a:off x="3296178" y="1153571"/>
            <a:ext cx="1986" cy="28170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3D95ADA-645A-5788-FC1E-5FA1BE55947A}"/>
              </a:ext>
            </a:extLst>
          </p:cNvPr>
          <p:cNvSpPr/>
          <p:nvPr/>
        </p:nvSpPr>
        <p:spPr>
          <a:xfrm>
            <a:off x="4754488" y="18329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BBEB5A-1C84-4321-2617-19631336A31E}"/>
              </a:ext>
            </a:extLst>
          </p:cNvPr>
          <p:cNvSpPr/>
          <p:nvPr/>
        </p:nvSpPr>
        <p:spPr>
          <a:xfrm>
            <a:off x="4905822" y="222553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7B9C5B-CA04-694F-99AB-D1EF028E2057}"/>
              </a:ext>
            </a:extLst>
          </p:cNvPr>
          <p:cNvSpPr/>
          <p:nvPr/>
        </p:nvSpPr>
        <p:spPr>
          <a:xfrm>
            <a:off x="4509141" y="133798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8BC0FD-AB07-6B85-6AFF-B6DC202D2E86}"/>
              </a:ext>
            </a:extLst>
          </p:cNvPr>
          <p:cNvSpPr/>
          <p:nvPr/>
        </p:nvSpPr>
        <p:spPr>
          <a:xfrm>
            <a:off x="4722471" y="340857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D4F5FD4-9BAF-DD35-BA51-84FDBABE2CE6}"/>
              </a:ext>
            </a:extLst>
          </p:cNvPr>
          <p:cNvSpPr/>
          <p:nvPr/>
        </p:nvSpPr>
        <p:spPr>
          <a:xfrm>
            <a:off x="4002330" y="195947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9C9353-86C7-9B3E-0804-D2BE133A9925}"/>
              </a:ext>
            </a:extLst>
          </p:cNvPr>
          <p:cNvSpPr/>
          <p:nvPr/>
        </p:nvSpPr>
        <p:spPr>
          <a:xfrm>
            <a:off x="3566176" y="193463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F73DDCD-91B8-C982-E066-1829FAE9369A}"/>
              </a:ext>
            </a:extLst>
          </p:cNvPr>
          <p:cNvSpPr/>
          <p:nvPr/>
        </p:nvSpPr>
        <p:spPr>
          <a:xfrm>
            <a:off x="3537959" y="220215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1F332C5-B66A-BB62-12C9-F0990A65A271}"/>
              </a:ext>
            </a:extLst>
          </p:cNvPr>
          <p:cNvSpPr/>
          <p:nvPr/>
        </p:nvSpPr>
        <p:spPr>
          <a:xfrm>
            <a:off x="3758214" y="2946211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0E7337-1120-7C59-CADC-057E554697BF}"/>
              </a:ext>
            </a:extLst>
          </p:cNvPr>
          <p:cNvSpPr/>
          <p:nvPr/>
        </p:nvSpPr>
        <p:spPr>
          <a:xfrm>
            <a:off x="4009740" y="301529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A90FB-A5A3-A3BC-E2FC-943FC7C7E91E}"/>
              </a:ext>
            </a:extLst>
          </p:cNvPr>
          <p:cNvSpPr/>
          <p:nvPr/>
        </p:nvSpPr>
        <p:spPr>
          <a:xfrm>
            <a:off x="3941319" y="3831320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CB8EC2-B16C-B279-3C7A-CCB33A9AC1E1}"/>
              </a:ext>
            </a:extLst>
          </p:cNvPr>
          <p:cNvSpPr/>
          <p:nvPr/>
        </p:nvSpPr>
        <p:spPr>
          <a:xfrm>
            <a:off x="3464967" y="3338318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B198BE-D42A-2C07-CC1E-531876E43233}"/>
              </a:ext>
            </a:extLst>
          </p:cNvPr>
          <p:cNvSpPr/>
          <p:nvPr/>
        </p:nvSpPr>
        <p:spPr>
          <a:xfrm>
            <a:off x="5023229" y="288015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98A1B0D-B987-D483-ED5A-E9E559886C65}"/>
              </a:ext>
            </a:extLst>
          </p:cNvPr>
          <p:cNvSpPr/>
          <p:nvPr/>
        </p:nvSpPr>
        <p:spPr>
          <a:xfrm>
            <a:off x="3916972" y="1266744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B5E36-7EAC-95AE-1F90-5A050EB47EAD}"/>
              </a:ext>
            </a:extLst>
          </p:cNvPr>
          <p:cNvSpPr/>
          <p:nvPr/>
        </p:nvSpPr>
        <p:spPr>
          <a:xfrm>
            <a:off x="3694179" y="1720242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67BA0-0AE1-FDBA-B87C-6F1D2CC89B4C}"/>
              </a:ext>
            </a:extLst>
          </p:cNvPr>
          <p:cNvSpPr/>
          <p:nvPr/>
        </p:nvSpPr>
        <p:spPr>
          <a:xfrm>
            <a:off x="4153415" y="2279365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168F399-5550-E7D1-8C33-F967EE60486F}"/>
              </a:ext>
            </a:extLst>
          </p:cNvPr>
          <p:cNvSpPr/>
          <p:nvPr/>
        </p:nvSpPr>
        <p:spPr>
          <a:xfrm>
            <a:off x="5035804" y="3472609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C9D986-B8B4-8188-E35A-CB05F14BDFE2}"/>
              </a:ext>
            </a:extLst>
          </p:cNvPr>
          <p:cNvSpPr/>
          <p:nvPr/>
        </p:nvSpPr>
        <p:spPr>
          <a:xfrm>
            <a:off x="4572905" y="3123377"/>
            <a:ext cx="64035" cy="640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9E75563C-6802-4195-ECBF-09D91FAB7CF8}"/>
              </a:ext>
            </a:extLst>
          </p:cNvPr>
          <p:cNvSpPr>
            <a:spLocks noChangeAspect="1"/>
          </p:cNvSpPr>
          <p:nvPr/>
        </p:nvSpPr>
        <p:spPr>
          <a:xfrm>
            <a:off x="1600956" y="133077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515CFB88-F007-E0D5-50D4-226943FFBA9E}"/>
              </a:ext>
            </a:extLst>
          </p:cNvPr>
          <p:cNvSpPr>
            <a:spLocks noChangeAspect="1"/>
          </p:cNvSpPr>
          <p:nvPr/>
        </p:nvSpPr>
        <p:spPr>
          <a:xfrm>
            <a:off x="1629829" y="18969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949FFB07-C3F2-5A93-3826-2666CA300747}"/>
              </a:ext>
            </a:extLst>
          </p:cNvPr>
          <p:cNvSpPr>
            <a:spLocks noChangeAspect="1"/>
          </p:cNvSpPr>
          <p:nvPr/>
        </p:nvSpPr>
        <p:spPr>
          <a:xfrm>
            <a:off x="2250783" y="153488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riangle 80">
            <a:extLst>
              <a:ext uri="{FF2B5EF4-FFF2-40B4-BE49-F238E27FC236}">
                <a16:creationId xmlns:a16="http://schemas.microsoft.com/office/drawing/2014/main" id="{58EDA7C4-47D8-E258-F558-C1803C2BF573}"/>
              </a:ext>
            </a:extLst>
          </p:cNvPr>
          <p:cNvSpPr>
            <a:spLocks noChangeAspect="1"/>
          </p:cNvSpPr>
          <p:nvPr/>
        </p:nvSpPr>
        <p:spPr>
          <a:xfrm>
            <a:off x="2525035" y="213386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riangle 81">
            <a:extLst>
              <a:ext uri="{FF2B5EF4-FFF2-40B4-BE49-F238E27FC236}">
                <a16:creationId xmlns:a16="http://schemas.microsoft.com/office/drawing/2014/main" id="{4C75795D-23C8-EB09-4B15-AB3B77939A9F}"/>
              </a:ext>
            </a:extLst>
          </p:cNvPr>
          <p:cNvSpPr>
            <a:spLocks noChangeAspect="1"/>
          </p:cNvSpPr>
          <p:nvPr/>
        </p:nvSpPr>
        <p:spPr>
          <a:xfrm>
            <a:off x="1536369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4A0A303A-58B0-FAE6-7C6D-CFBA543B68E2}"/>
              </a:ext>
            </a:extLst>
          </p:cNvPr>
          <p:cNvSpPr>
            <a:spLocks noChangeAspect="1"/>
          </p:cNvSpPr>
          <p:nvPr/>
        </p:nvSpPr>
        <p:spPr>
          <a:xfrm>
            <a:off x="1688769" y="30799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>
            <a:extLst>
              <a:ext uri="{FF2B5EF4-FFF2-40B4-BE49-F238E27FC236}">
                <a16:creationId xmlns:a16="http://schemas.microsoft.com/office/drawing/2014/main" id="{6F85CDF3-3E7E-97B4-9BCC-C0FC6184FF69}"/>
              </a:ext>
            </a:extLst>
          </p:cNvPr>
          <p:cNvSpPr>
            <a:spLocks noChangeAspect="1"/>
          </p:cNvSpPr>
          <p:nvPr/>
        </p:nvSpPr>
        <p:spPr>
          <a:xfrm>
            <a:off x="2655236" y="18935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>
            <a:extLst>
              <a:ext uri="{FF2B5EF4-FFF2-40B4-BE49-F238E27FC236}">
                <a16:creationId xmlns:a16="http://schemas.microsoft.com/office/drawing/2014/main" id="{06432CE6-6A19-AFB9-D5FD-D926EFE871D1}"/>
              </a:ext>
            </a:extLst>
          </p:cNvPr>
          <p:cNvSpPr>
            <a:spLocks noChangeAspect="1"/>
          </p:cNvSpPr>
          <p:nvPr/>
        </p:nvSpPr>
        <p:spPr>
          <a:xfrm>
            <a:off x="2822660" y="2927599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>
            <a:extLst>
              <a:ext uri="{FF2B5EF4-FFF2-40B4-BE49-F238E27FC236}">
                <a16:creationId xmlns:a16="http://schemas.microsoft.com/office/drawing/2014/main" id="{91F0ADFB-6A7A-5FB5-06F6-58F2336CABF3}"/>
              </a:ext>
            </a:extLst>
          </p:cNvPr>
          <p:cNvSpPr>
            <a:spLocks noChangeAspect="1"/>
          </p:cNvSpPr>
          <p:nvPr/>
        </p:nvSpPr>
        <p:spPr>
          <a:xfrm>
            <a:off x="2960036" y="2198303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>
            <a:extLst>
              <a:ext uri="{FF2B5EF4-FFF2-40B4-BE49-F238E27FC236}">
                <a16:creationId xmlns:a16="http://schemas.microsoft.com/office/drawing/2014/main" id="{2B90B0C0-9B4F-BE3D-5BA1-3DA83FE77CBE}"/>
              </a:ext>
            </a:extLst>
          </p:cNvPr>
          <p:cNvSpPr>
            <a:spLocks noChangeAspect="1"/>
          </p:cNvSpPr>
          <p:nvPr/>
        </p:nvSpPr>
        <p:spPr>
          <a:xfrm>
            <a:off x="3005928" y="1747701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A3198859-6410-28A8-862D-F84CBE37D7F7}"/>
              </a:ext>
            </a:extLst>
          </p:cNvPr>
          <p:cNvSpPr>
            <a:spLocks noChangeAspect="1"/>
          </p:cNvSpPr>
          <p:nvPr/>
        </p:nvSpPr>
        <p:spPr>
          <a:xfrm>
            <a:off x="2089681" y="352943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riangle 88">
            <a:extLst>
              <a:ext uri="{FF2B5EF4-FFF2-40B4-BE49-F238E27FC236}">
                <a16:creationId xmlns:a16="http://schemas.microsoft.com/office/drawing/2014/main" id="{46665812-0F3D-90BF-C196-41229095913A}"/>
              </a:ext>
            </a:extLst>
          </p:cNvPr>
          <p:cNvSpPr>
            <a:spLocks noChangeAspect="1"/>
          </p:cNvSpPr>
          <p:nvPr/>
        </p:nvSpPr>
        <p:spPr>
          <a:xfrm>
            <a:off x="2837756" y="3357647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riangle 89">
            <a:extLst>
              <a:ext uri="{FF2B5EF4-FFF2-40B4-BE49-F238E27FC236}">
                <a16:creationId xmlns:a16="http://schemas.microsoft.com/office/drawing/2014/main" id="{B61642DB-594D-50D7-8425-B58393CA2135}"/>
              </a:ext>
            </a:extLst>
          </p:cNvPr>
          <p:cNvSpPr>
            <a:spLocks noChangeAspect="1"/>
          </p:cNvSpPr>
          <p:nvPr/>
        </p:nvSpPr>
        <p:spPr>
          <a:xfrm>
            <a:off x="2380726" y="2801908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66D2F2D9-639F-8250-7E0D-2D8CC36112A5}"/>
              </a:ext>
            </a:extLst>
          </p:cNvPr>
          <p:cNvSpPr>
            <a:spLocks noChangeAspect="1"/>
          </p:cNvSpPr>
          <p:nvPr/>
        </p:nvSpPr>
        <p:spPr>
          <a:xfrm>
            <a:off x="2859481" y="271982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riangle 91">
            <a:extLst>
              <a:ext uri="{FF2B5EF4-FFF2-40B4-BE49-F238E27FC236}">
                <a16:creationId xmlns:a16="http://schemas.microsoft.com/office/drawing/2014/main" id="{001374C0-FE6E-E570-73BF-B7F1FF69232C}"/>
              </a:ext>
            </a:extLst>
          </p:cNvPr>
          <p:cNvSpPr>
            <a:spLocks noChangeAspect="1"/>
          </p:cNvSpPr>
          <p:nvPr/>
        </p:nvSpPr>
        <p:spPr>
          <a:xfrm>
            <a:off x="1633441" y="2458370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B856DDB5-8BF8-0822-C878-FB1C76B05233}"/>
              </a:ext>
            </a:extLst>
          </p:cNvPr>
          <p:cNvSpPr>
            <a:spLocks noChangeAspect="1"/>
          </p:cNvSpPr>
          <p:nvPr/>
        </p:nvSpPr>
        <p:spPr>
          <a:xfrm>
            <a:off x="1840491" y="1779662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BF4F810A-69EC-30DA-7A9D-C3D563DD2C87}"/>
              </a:ext>
            </a:extLst>
          </p:cNvPr>
          <p:cNvSpPr>
            <a:spLocks noChangeAspect="1"/>
          </p:cNvSpPr>
          <p:nvPr/>
        </p:nvSpPr>
        <p:spPr>
          <a:xfrm>
            <a:off x="2586852" y="126483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riangle 94">
            <a:extLst>
              <a:ext uri="{FF2B5EF4-FFF2-40B4-BE49-F238E27FC236}">
                <a16:creationId xmlns:a16="http://schemas.microsoft.com/office/drawing/2014/main" id="{FDFDA4F7-AF50-B3D8-29F7-BCE7632F3E99}"/>
              </a:ext>
            </a:extLst>
          </p:cNvPr>
          <p:cNvSpPr>
            <a:spLocks noChangeAspect="1"/>
          </p:cNvSpPr>
          <p:nvPr/>
        </p:nvSpPr>
        <p:spPr>
          <a:xfrm>
            <a:off x="2037653" y="139942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riangle 95">
            <a:extLst>
              <a:ext uri="{FF2B5EF4-FFF2-40B4-BE49-F238E27FC236}">
                <a16:creationId xmlns:a16="http://schemas.microsoft.com/office/drawing/2014/main" id="{32FA0957-F2DB-A0A4-5979-E705772256FA}"/>
              </a:ext>
            </a:extLst>
          </p:cNvPr>
          <p:cNvSpPr>
            <a:spLocks noChangeAspect="1"/>
          </p:cNvSpPr>
          <p:nvPr/>
        </p:nvSpPr>
        <p:spPr>
          <a:xfrm>
            <a:off x="1838336" y="2276746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riangle 96">
            <a:extLst>
              <a:ext uri="{FF2B5EF4-FFF2-40B4-BE49-F238E27FC236}">
                <a16:creationId xmlns:a16="http://schemas.microsoft.com/office/drawing/2014/main" id="{092874F8-1EF4-DB05-2DD0-1D4061D45081}"/>
              </a:ext>
            </a:extLst>
          </p:cNvPr>
          <p:cNvSpPr>
            <a:spLocks noChangeAspect="1"/>
          </p:cNvSpPr>
          <p:nvPr/>
        </p:nvSpPr>
        <p:spPr>
          <a:xfrm>
            <a:off x="3038221" y="3133385"/>
            <a:ext cx="73642" cy="7315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8D46C7-6C9C-1F5E-F9EB-AAC75EB6B533}"/>
              </a:ext>
            </a:extLst>
          </p:cNvPr>
          <p:cNvSpPr txBox="1"/>
          <p:nvPr/>
        </p:nvSpPr>
        <p:spPr>
          <a:xfrm>
            <a:off x="5867722" y="1358010"/>
            <a:ext cx="633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TPR = 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F2531E-3038-7510-321B-ED74DC2271FB}"/>
              </a:ext>
            </a:extLst>
          </p:cNvPr>
          <p:cNvGrpSpPr/>
          <p:nvPr/>
        </p:nvGrpSpPr>
        <p:grpSpPr>
          <a:xfrm>
            <a:off x="6819357" y="1455619"/>
            <a:ext cx="564581" cy="492235"/>
            <a:chOff x="5152912" y="1513846"/>
            <a:chExt cx="3243081" cy="282750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4E910CF-3B48-FC5D-E57C-F8C4A3BD6C8D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75E352F-13CC-BCB6-8561-4AA843E7FE6E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06" name="Chord 105">
                <a:extLst>
                  <a:ext uri="{FF2B5EF4-FFF2-40B4-BE49-F238E27FC236}">
                    <a16:creationId xmlns:a16="http://schemas.microsoft.com/office/drawing/2014/main" id="{5429DBC9-18DC-B30E-60A5-FB538B7CAA68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Chord 107">
                <a:extLst>
                  <a:ext uri="{FF2B5EF4-FFF2-40B4-BE49-F238E27FC236}">
                    <a16:creationId xmlns:a16="http://schemas.microsoft.com/office/drawing/2014/main" id="{E5CCFD86-AF15-A22B-6F88-7619D7C716B4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00B05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7EB0712-A6EB-23D8-63B8-97D375B8E92B}"/>
              </a:ext>
            </a:extLst>
          </p:cNvPr>
          <p:cNvCxnSpPr>
            <a:cxnSpLocks/>
          </p:cNvCxnSpPr>
          <p:nvPr/>
        </p:nvCxnSpPr>
        <p:spPr>
          <a:xfrm flipV="1">
            <a:off x="6705229" y="1156531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hord 113">
            <a:extLst>
              <a:ext uri="{FF2B5EF4-FFF2-40B4-BE49-F238E27FC236}">
                <a16:creationId xmlns:a16="http://schemas.microsoft.com/office/drawing/2014/main" id="{604B2F05-A154-BC42-96DC-22C3D9AB4973}"/>
              </a:ext>
            </a:extLst>
          </p:cNvPr>
          <p:cNvSpPr/>
          <p:nvPr/>
        </p:nvSpPr>
        <p:spPr>
          <a:xfrm rot="10800000">
            <a:off x="6367574" y="1120038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D0E5C0A-7673-EC56-228F-367EA2C6A4DD}"/>
              </a:ext>
            </a:extLst>
          </p:cNvPr>
          <p:cNvSpPr txBox="1"/>
          <p:nvPr/>
        </p:nvSpPr>
        <p:spPr>
          <a:xfrm>
            <a:off x="5874134" y="2351302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FPR =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335908A-2D17-5358-3431-41288330BEC5}"/>
              </a:ext>
            </a:extLst>
          </p:cNvPr>
          <p:cNvGrpSpPr/>
          <p:nvPr/>
        </p:nvGrpSpPr>
        <p:grpSpPr>
          <a:xfrm rot="10800000">
            <a:off x="7039300" y="2412895"/>
            <a:ext cx="564581" cy="492235"/>
            <a:chOff x="5152912" y="1513846"/>
            <a:chExt cx="3243081" cy="282750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187365C-C221-5104-D235-024F89406AE5}"/>
                </a:ext>
              </a:extLst>
            </p:cNvPr>
            <p:cNvSpPr/>
            <p:nvPr/>
          </p:nvSpPr>
          <p:spPr>
            <a:xfrm>
              <a:off x="6402845" y="1513846"/>
              <a:ext cx="1993148" cy="2827506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68BA2F-3E40-9871-5EA5-3380E162CFFD}"/>
                </a:ext>
              </a:extLst>
            </p:cNvPr>
            <p:cNvGrpSpPr/>
            <p:nvPr/>
          </p:nvGrpSpPr>
          <p:grpSpPr>
            <a:xfrm>
              <a:off x="5152912" y="1682030"/>
              <a:ext cx="2495198" cy="2491138"/>
              <a:chOff x="4771358" y="2093337"/>
              <a:chExt cx="2495198" cy="2491138"/>
            </a:xfrm>
          </p:grpSpPr>
          <p:sp>
            <p:nvSpPr>
              <p:cNvPr id="119" name="Chord 118">
                <a:extLst>
                  <a:ext uri="{FF2B5EF4-FFF2-40B4-BE49-F238E27FC236}">
                    <a16:creationId xmlns:a16="http://schemas.microsoft.com/office/drawing/2014/main" id="{D1403559-07C2-D0E1-A57C-F7EB1422B1C3}"/>
                  </a:ext>
                </a:extLst>
              </p:cNvPr>
              <p:cNvSpPr/>
              <p:nvPr/>
            </p:nvSpPr>
            <p:spPr>
              <a:xfrm rot="10800000">
                <a:off x="4771358" y="2093337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Chord 119">
                <a:extLst>
                  <a:ext uri="{FF2B5EF4-FFF2-40B4-BE49-F238E27FC236}">
                    <a16:creationId xmlns:a16="http://schemas.microsoft.com/office/drawing/2014/main" id="{C91D7351-3DA7-F95B-A695-BEB30364B7BD}"/>
                  </a:ext>
                </a:extLst>
              </p:cNvPr>
              <p:cNvSpPr/>
              <p:nvPr/>
            </p:nvSpPr>
            <p:spPr>
              <a:xfrm rot="10800000">
                <a:off x="4776594" y="2094513"/>
                <a:ext cx="2489962" cy="2489962"/>
              </a:xfrm>
              <a:prstGeom prst="chord">
                <a:avLst>
                  <a:gd name="adj1" fmla="val 5424209"/>
                  <a:gd name="adj2" fmla="val 16200000"/>
                </a:avLst>
              </a:prstGeom>
              <a:solidFill>
                <a:srgbClr val="FF0000">
                  <a:alpha val="20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2" name="Chord 121">
            <a:extLst>
              <a:ext uri="{FF2B5EF4-FFF2-40B4-BE49-F238E27FC236}">
                <a16:creationId xmlns:a16="http://schemas.microsoft.com/office/drawing/2014/main" id="{67231434-EA72-8857-99D2-44D7C34AED3B}"/>
              </a:ext>
            </a:extLst>
          </p:cNvPr>
          <p:cNvSpPr/>
          <p:nvPr/>
        </p:nvSpPr>
        <p:spPr>
          <a:xfrm>
            <a:off x="6532679" y="2114012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FF000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24422B-CD27-17D7-1C5F-2B6C85F50ABF}"/>
              </a:ext>
            </a:extLst>
          </p:cNvPr>
          <p:cNvSpPr txBox="1"/>
          <p:nvPr/>
        </p:nvSpPr>
        <p:spPr>
          <a:xfrm>
            <a:off x="5495560" y="3401356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Precision = 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CD5938C-81F6-B879-8A21-B4EF54C59657}"/>
              </a:ext>
            </a:extLst>
          </p:cNvPr>
          <p:cNvGrpSpPr/>
          <p:nvPr/>
        </p:nvGrpSpPr>
        <p:grpSpPr>
          <a:xfrm>
            <a:off x="6952761" y="3472609"/>
            <a:ext cx="433472" cy="433588"/>
            <a:chOff x="6990167" y="3414719"/>
            <a:chExt cx="433472" cy="433588"/>
          </a:xfrm>
        </p:grpSpPr>
        <p:sp>
          <p:nvSpPr>
            <p:cNvPr id="128" name="Chord 127">
              <a:extLst>
                <a:ext uri="{FF2B5EF4-FFF2-40B4-BE49-F238E27FC236}">
                  <a16:creationId xmlns:a16="http://schemas.microsoft.com/office/drawing/2014/main" id="{059142A1-260B-01B3-A776-B41B51D8D584}"/>
                </a:ext>
              </a:extLst>
            </p:cNvPr>
            <p:cNvSpPr/>
            <p:nvPr/>
          </p:nvSpPr>
          <p:spPr>
            <a:xfrm rot="10800000">
              <a:off x="6990167" y="3414719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00B05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hord 129">
              <a:extLst>
                <a:ext uri="{FF2B5EF4-FFF2-40B4-BE49-F238E27FC236}">
                  <a16:creationId xmlns:a16="http://schemas.microsoft.com/office/drawing/2014/main" id="{E8B9598D-7BB2-5A4C-CFA3-8E1A3061E6A7}"/>
                </a:ext>
              </a:extLst>
            </p:cNvPr>
            <p:cNvSpPr/>
            <p:nvPr/>
          </p:nvSpPr>
          <p:spPr>
            <a:xfrm>
              <a:off x="6990167" y="3414835"/>
              <a:ext cx="433472" cy="433472"/>
            </a:xfrm>
            <a:prstGeom prst="chord">
              <a:avLst>
                <a:gd name="adj1" fmla="val 5424209"/>
                <a:gd name="adj2" fmla="val 16200000"/>
              </a:avLst>
            </a:prstGeom>
            <a:solidFill>
              <a:srgbClr val="FF0000">
                <a:alpha val="20000"/>
              </a:srgb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167F90F-3F53-6EE7-FE8B-0968D6652A21}"/>
              </a:ext>
            </a:extLst>
          </p:cNvPr>
          <p:cNvCxnSpPr>
            <a:cxnSpLocks/>
          </p:cNvCxnSpPr>
          <p:nvPr/>
        </p:nvCxnSpPr>
        <p:spPr>
          <a:xfrm flipV="1">
            <a:off x="6689343" y="2182646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ACF896E-A35F-5122-C4C1-FAFB9F62B6C8}"/>
              </a:ext>
            </a:extLst>
          </p:cNvPr>
          <p:cNvCxnSpPr>
            <a:cxnSpLocks/>
          </p:cNvCxnSpPr>
          <p:nvPr/>
        </p:nvCxnSpPr>
        <p:spPr>
          <a:xfrm flipV="1">
            <a:off x="6725221" y="3191042"/>
            <a:ext cx="421383" cy="5784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hord 135">
            <a:extLst>
              <a:ext uri="{FF2B5EF4-FFF2-40B4-BE49-F238E27FC236}">
                <a16:creationId xmlns:a16="http://schemas.microsoft.com/office/drawing/2014/main" id="{21A88D6D-896C-4849-E178-3650C0C2CC83}"/>
              </a:ext>
            </a:extLst>
          </p:cNvPr>
          <p:cNvSpPr/>
          <p:nvPr/>
        </p:nvSpPr>
        <p:spPr>
          <a:xfrm rot="10800000">
            <a:off x="6360827" y="3181877"/>
            <a:ext cx="433472" cy="433472"/>
          </a:xfrm>
          <a:prstGeom prst="chord">
            <a:avLst>
              <a:gd name="adj1" fmla="val 5424209"/>
              <a:gd name="adj2" fmla="val 16200000"/>
            </a:avLst>
          </a:prstGeom>
          <a:solidFill>
            <a:srgbClr val="00B050">
              <a:alpha val="20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7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D8BB-230A-F642-4088-800238E2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6AAF5D-D641-08AE-EAE9-812B4AA0E1BE}"/>
              </a:ext>
            </a:extLst>
          </p:cNvPr>
          <p:cNvSpPr/>
          <p:nvPr/>
        </p:nvSpPr>
        <p:spPr>
          <a:xfrm>
            <a:off x="1168400" y="654141"/>
            <a:ext cx="1024467" cy="2232991"/>
          </a:xfrm>
          <a:prstGeom prst="rect">
            <a:avLst/>
          </a:prstGeom>
          <a:solidFill>
            <a:srgbClr val="00B050">
              <a:alpha val="3264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/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𝑑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993082-7215-9F70-8639-CC56E9CC6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79" y="2887131"/>
                <a:ext cx="712503" cy="338554"/>
              </a:xfrm>
              <a:prstGeom prst="rect">
                <a:avLst/>
              </a:prstGeom>
              <a:blipFill>
                <a:blip r:embed="rId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DC15BEFC-5322-05EE-3876-552FAEA95284}"/>
              </a:ext>
            </a:extLst>
          </p:cNvPr>
          <p:cNvSpPr/>
          <p:nvPr/>
        </p:nvSpPr>
        <p:spPr>
          <a:xfrm>
            <a:off x="2925233" y="654140"/>
            <a:ext cx="3293534" cy="2232991"/>
          </a:xfrm>
          <a:prstGeom prst="rect">
            <a:avLst/>
          </a:prstGeom>
          <a:solidFill>
            <a:srgbClr val="00808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/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02A550-D671-C00B-9B43-DF3BB41A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47" y="1073272"/>
                <a:ext cx="542969" cy="348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029E54-455E-8B11-555F-09045585EA0D}"/>
              </a:ext>
            </a:extLst>
          </p:cNvPr>
          <p:cNvCxnSpPr>
            <a:cxnSpLocks/>
          </p:cNvCxnSpPr>
          <p:nvPr/>
        </p:nvCxnSpPr>
        <p:spPr>
          <a:xfrm>
            <a:off x="1869589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E7E44F-1399-1B07-275C-011D6E085133}"/>
              </a:ext>
            </a:extLst>
          </p:cNvPr>
          <p:cNvCxnSpPr>
            <a:cxnSpLocks/>
          </p:cNvCxnSpPr>
          <p:nvPr/>
        </p:nvCxnSpPr>
        <p:spPr>
          <a:xfrm>
            <a:off x="1268124" y="1265756"/>
            <a:ext cx="1371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/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F88ECF4-6CE3-4B94-115D-8524BBAD0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806" y="2887131"/>
                <a:ext cx="762388" cy="33855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/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𝒙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1ECF37-FF7A-1809-8D15-84F732C0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290" y="1085960"/>
                <a:ext cx="783420" cy="348813"/>
              </a:xfrm>
              <a:prstGeom prst="rect">
                <a:avLst/>
              </a:prstGeom>
              <a:blipFill>
                <a:blip r:embed="rId5"/>
                <a:stretch>
                  <a:fillRect t="-3571" r="-4839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B6026A-E6BF-2D32-8D2B-907A9222AEEE}"/>
              </a:ext>
            </a:extLst>
          </p:cNvPr>
          <p:cNvCxnSpPr>
            <a:cxnSpLocks/>
          </p:cNvCxnSpPr>
          <p:nvPr/>
        </p:nvCxnSpPr>
        <p:spPr>
          <a:xfrm>
            <a:off x="5061441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BBF874-91F6-79BD-9BC6-A85961DD6A49}"/>
              </a:ext>
            </a:extLst>
          </p:cNvPr>
          <p:cNvCxnSpPr>
            <a:cxnSpLocks/>
          </p:cNvCxnSpPr>
          <p:nvPr/>
        </p:nvCxnSpPr>
        <p:spPr>
          <a:xfrm>
            <a:off x="3189208" y="1260367"/>
            <a:ext cx="914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/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m:oMathPara>
                </a14:m>
                <a:endParaRPr lang="en-US" sz="32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04D0CE-421F-7CDB-5DB0-78255E92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6" y="1540777"/>
                <a:ext cx="63350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8252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548</Words>
  <Application>Microsoft Macintosh PowerPoint</Application>
  <PresentationFormat>On-screen Show (16:9)</PresentationFormat>
  <Paragraphs>348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Witter, Teal</cp:lastModifiedBy>
  <cp:revision>55</cp:revision>
  <dcterms:modified xsi:type="dcterms:W3CDTF">2025-08-17T23:22:37Z</dcterms:modified>
</cp:coreProperties>
</file>